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aveSubsetFonts="1">
  <p:sldMasterIdLst>
    <p:sldMasterId id="2147483696" r:id="rId1"/>
  </p:sldMasterIdLst>
  <p:sldIdLst>
    <p:sldId id="256" r:id="rId2"/>
    <p:sldId id="262" r:id="rId3"/>
    <p:sldId id="263" r:id="rId4"/>
    <p:sldId id="259" r:id="rId5"/>
    <p:sldId id="261" r:id="rId6"/>
    <p:sldId id="260" r:id="rId7"/>
  </p:sldIdLst>
  <p:sldSz cx="12801600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7D1"/>
    <a:srgbClr val="5CB99C"/>
    <a:srgbClr val="5D68AB"/>
    <a:srgbClr val="05C3DE"/>
    <a:srgbClr val="B0C8E8"/>
    <a:srgbClr val="E5E5E5"/>
    <a:srgbClr val="4C4C4C"/>
    <a:srgbClr val="BCE9F1"/>
    <a:srgbClr val="FCAFC0"/>
    <a:srgbClr val="FF5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67278-6748-4E40-8BCB-A519197A919F}" v="2" dt="2018-06-21T14:28:54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0856" autoAdjust="0"/>
  </p:normalViewPr>
  <p:slideViewPr>
    <p:cSldViewPr snapToGrid="0">
      <p:cViewPr varScale="1">
        <p:scale>
          <a:sx n="44" d="100"/>
          <a:sy n="44" d="100"/>
        </p:scale>
        <p:origin x="30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45943"/>
            <a:ext cx="10881360" cy="626689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9454516"/>
            <a:ext cx="9601200" cy="4345992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3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5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958369"/>
            <a:ext cx="2760345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958369"/>
            <a:ext cx="8121015" cy="152547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1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3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4487671"/>
            <a:ext cx="11041380" cy="7487774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12046282"/>
            <a:ext cx="11041380" cy="3937644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4791843"/>
            <a:ext cx="5440680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4791843"/>
            <a:ext cx="5440680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9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958373"/>
            <a:ext cx="11041380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4412664"/>
            <a:ext cx="5415676" cy="2162578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6575242"/>
            <a:ext cx="5415676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4412664"/>
            <a:ext cx="5442347" cy="2162578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6575242"/>
            <a:ext cx="5442347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3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8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200044"/>
            <a:ext cx="4128849" cy="4200155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2591766"/>
            <a:ext cx="6480810" cy="1279213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5400199"/>
            <a:ext cx="4128849" cy="10004536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2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200044"/>
            <a:ext cx="4128849" cy="4200155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2591766"/>
            <a:ext cx="6480810" cy="12792138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5400199"/>
            <a:ext cx="4128849" cy="10004536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44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958373"/>
            <a:ext cx="11041380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4791843"/>
            <a:ext cx="11041380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16683952"/>
            <a:ext cx="288036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0519-642C-4982-9220-38F1AD2DEA9C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16683952"/>
            <a:ext cx="432054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16683952"/>
            <a:ext cx="2880360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6D96-E0C3-47A9-ACF4-5210632B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1" y="4305654"/>
            <a:ext cx="10881360" cy="3342640"/>
          </a:xfrm>
        </p:spPr>
        <p:txBody>
          <a:bodyPr/>
          <a:lstStyle/>
          <a:p>
            <a:r>
              <a:rPr lang="en-GB" dirty="0"/>
              <a:t>Editable Posters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9243501"/>
            <a:ext cx="9601200" cy="43459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600" dirty="0">
                <a:solidFill>
                  <a:srgbClr val="434343"/>
                </a:solidFill>
              </a:rPr>
              <a:t>Here are your customisable posters that you can use to share Qualsys’s software solution with your company, gain executive buy-in, and educate stakeholders on the system. Feel free to make changes to support accordingly.</a:t>
            </a:r>
          </a:p>
          <a:p>
            <a:pPr>
              <a:spcBef>
                <a:spcPts val="0"/>
              </a:spcBef>
              <a:buClr>
                <a:schemeClr val="dk1"/>
              </a:buClr>
            </a:pPr>
            <a:endParaRPr lang="en-GB" sz="3600" dirty="0">
              <a:solidFill>
                <a:srgbClr val="434343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600" dirty="0">
                <a:solidFill>
                  <a:srgbClr val="434343"/>
                </a:solidFill>
              </a:rPr>
              <a:t>If you’re an existing customer, you can also use this to help boost engagement with the 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>
            <a:extLst>
              <a:ext uri="{FF2B5EF4-FFF2-40B4-BE49-F238E27FC236}">
                <a16:creationId xmlns:a16="http://schemas.microsoft.com/office/drawing/2014/main" id="{A886A470-1452-4926-BE07-8371993F0779}"/>
              </a:ext>
            </a:extLst>
          </p:cNvPr>
          <p:cNvSpPr/>
          <p:nvPr/>
        </p:nvSpPr>
        <p:spPr>
          <a:xfrm>
            <a:off x="3417617" y="5991632"/>
            <a:ext cx="5966367" cy="5966367"/>
          </a:xfrm>
          <a:prstGeom prst="ellipse">
            <a:avLst/>
          </a:prstGeom>
          <a:solidFill>
            <a:srgbClr val="FCAFC0">
              <a:alpha val="10196"/>
            </a:srgbClr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687B514-A815-41A2-BFF7-E1E5777A25A7}"/>
              </a:ext>
            </a:extLst>
          </p:cNvPr>
          <p:cNvGrpSpPr/>
          <p:nvPr/>
        </p:nvGrpSpPr>
        <p:grpSpPr>
          <a:xfrm>
            <a:off x="2810689" y="5373845"/>
            <a:ext cx="7175582" cy="7209757"/>
            <a:chOff x="2810689" y="5373845"/>
            <a:chExt cx="7175582" cy="720975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378619-4F9E-48E8-8380-FE255CA38BA6}"/>
                </a:ext>
              </a:extLst>
            </p:cNvPr>
            <p:cNvCxnSpPr>
              <a:cxnSpLocks/>
            </p:cNvCxnSpPr>
            <p:nvPr/>
          </p:nvCxnSpPr>
          <p:spPr>
            <a:xfrm>
              <a:off x="2810689" y="8997156"/>
              <a:ext cx="403225" cy="0"/>
            </a:xfrm>
            <a:prstGeom prst="line">
              <a:avLst/>
            </a:prstGeom>
            <a:ln w="57150">
              <a:solidFill>
                <a:srgbClr val="FF5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6D0092F-1EC0-447E-A5E0-E83E7C3CD943}"/>
                </a:ext>
              </a:extLst>
            </p:cNvPr>
            <p:cNvCxnSpPr>
              <a:cxnSpLocks/>
            </p:cNvCxnSpPr>
            <p:nvPr/>
          </p:nvCxnSpPr>
          <p:spPr>
            <a:xfrm>
              <a:off x="9583046" y="8997156"/>
              <a:ext cx="403225" cy="0"/>
            </a:xfrm>
            <a:prstGeom prst="line">
              <a:avLst/>
            </a:prstGeom>
            <a:ln w="57150">
              <a:solidFill>
                <a:srgbClr val="FF58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A78958-7FBB-43BE-87FC-E61E735A8D52}"/>
                </a:ext>
              </a:extLst>
            </p:cNvPr>
            <p:cNvGrpSpPr/>
            <p:nvPr/>
          </p:nvGrpSpPr>
          <p:grpSpPr>
            <a:xfrm rot="4325638">
              <a:off x="2778580" y="8903201"/>
              <a:ext cx="7209757" cy="151045"/>
              <a:chOff x="2936243" y="9074066"/>
              <a:chExt cx="7209757" cy="1510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54A9C43-CD2F-4D5D-B29E-DCBEF38CEB9E}"/>
                  </a:ext>
                </a:extLst>
              </p:cNvPr>
              <p:cNvCxnSpPr>
                <a:cxnSpLocks/>
              </p:cNvCxnSpPr>
              <p:nvPr/>
            </p:nvCxnSpPr>
            <p:spPr>
              <a:xfrm rot="17274362">
                <a:off x="3090675" y="8919634"/>
                <a:ext cx="151045" cy="459910"/>
              </a:xfrm>
              <a:prstGeom prst="line">
                <a:avLst/>
              </a:prstGeom>
              <a:ln w="57150">
                <a:solidFill>
                  <a:srgbClr val="FF58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701CBF7-B3CC-4BB3-8448-A5E71759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2775" y="9135579"/>
                <a:ext cx="403225" cy="0"/>
              </a:xfrm>
              <a:prstGeom prst="line">
                <a:avLst/>
              </a:prstGeom>
              <a:ln w="57150">
                <a:solidFill>
                  <a:srgbClr val="FF58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E54264F-4DBA-45EC-8E0E-9B9EA7D06C7F}"/>
                </a:ext>
              </a:extLst>
            </p:cNvPr>
            <p:cNvGrpSpPr/>
            <p:nvPr/>
          </p:nvGrpSpPr>
          <p:grpSpPr>
            <a:xfrm rot="2164164">
              <a:off x="2814912" y="8991807"/>
              <a:ext cx="7169217" cy="12272"/>
              <a:chOff x="2963089" y="9137284"/>
              <a:chExt cx="7169217" cy="12272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78EDF8C-ED27-44B5-BC4E-5B58CECD6B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089" y="9149556"/>
                <a:ext cx="403225" cy="0"/>
              </a:xfrm>
              <a:prstGeom prst="line">
                <a:avLst/>
              </a:prstGeom>
              <a:ln w="57150">
                <a:solidFill>
                  <a:srgbClr val="FF58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E8CE696-B76E-4DE4-B7CD-82AF4B1EE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29081" y="9137284"/>
                <a:ext cx="403225" cy="0"/>
              </a:xfrm>
              <a:prstGeom prst="line">
                <a:avLst/>
              </a:prstGeom>
              <a:ln w="57150">
                <a:solidFill>
                  <a:srgbClr val="FF58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4FC9DD7-81E5-4BC2-A223-8DC94D199ED9}"/>
                </a:ext>
              </a:extLst>
            </p:cNvPr>
            <p:cNvGrpSpPr/>
            <p:nvPr/>
          </p:nvGrpSpPr>
          <p:grpSpPr>
            <a:xfrm rot="19435836" flipV="1">
              <a:off x="2814417" y="8988925"/>
              <a:ext cx="7170173" cy="15772"/>
              <a:chOff x="2961045" y="9154983"/>
              <a:chExt cx="7170173" cy="15772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4E38B8D-7F6D-4ADC-80E5-7E1FD109A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1045" y="9170755"/>
                <a:ext cx="403225" cy="0"/>
              </a:xfrm>
              <a:prstGeom prst="line">
                <a:avLst/>
              </a:prstGeom>
              <a:ln w="57150">
                <a:solidFill>
                  <a:srgbClr val="FF58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F991948-3719-4F0A-9DAE-EB181B340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27993" y="9154983"/>
                <a:ext cx="403225" cy="0"/>
              </a:xfrm>
              <a:prstGeom prst="line">
                <a:avLst/>
              </a:prstGeom>
              <a:ln w="57150">
                <a:solidFill>
                  <a:srgbClr val="FF58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F927A0A-EBC7-423A-AAD9-92A1F35571A4}"/>
                </a:ext>
              </a:extLst>
            </p:cNvPr>
            <p:cNvGrpSpPr/>
            <p:nvPr/>
          </p:nvGrpSpPr>
          <p:grpSpPr>
            <a:xfrm rot="6471543">
              <a:off x="2838586" y="8897551"/>
              <a:ext cx="7162716" cy="145395"/>
              <a:chOff x="2932104" y="9076753"/>
              <a:chExt cx="7162716" cy="145395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E13EFA85-DC3B-478F-8D7A-1A152DE405B7}"/>
                  </a:ext>
                </a:extLst>
              </p:cNvPr>
              <p:cNvCxnSpPr>
                <a:cxnSpLocks/>
              </p:cNvCxnSpPr>
              <p:nvPr/>
            </p:nvCxnSpPr>
            <p:spPr>
              <a:xfrm rot="15128457" flipH="1">
                <a:off x="3081586" y="8927271"/>
                <a:ext cx="145395" cy="444359"/>
              </a:xfrm>
              <a:prstGeom prst="line">
                <a:avLst/>
              </a:prstGeom>
              <a:ln w="57150">
                <a:solidFill>
                  <a:srgbClr val="FF58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A9F0B606-0733-4696-8CB4-4F499EADF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91595" y="9171310"/>
                <a:ext cx="403225" cy="0"/>
              </a:xfrm>
              <a:prstGeom prst="line">
                <a:avLst/>
              </a:prstGeom>
              <a:ln w="57150">
                <a:solidFill>
                  <a:srgbClr val="FF58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Oval 135">
            <a:extLst>
              <a:ext uri="{FF2B5EF4-FFF2-40B4-BE49-F238E27FC236}">
                <a16:creationId xmlns:a16="http://schemas.microsoft.com/office/drawing/2014/main" id="{FE750870-386B-49F9-B91D-3C8A4AF632B9}"/>
              </a:ext>
            </a:extLst>
          </p:cNvPr>
          <p:cNvSpPr/>
          <p:nvPr/>
        </p:nvSpPr>
        <p:spPr>
          <a:xfrm>
            <a:off x="3497108" y="2914313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C5FEF6C-B0EB-4AFD-9CCF-9AC5D14D85F3}"/>
              </a:ext>
            </a:extLst>
          </p:cNvPr>
          <p:cNvSpPr/>
          <p:nvPr/>
        </p:nvSpPr>
        <p:spPr>
          <a:xfrm>
            <a:off x="1052841" y="4720787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7122D4-2B14-490A-AF29-910CCE467399}"/>
              </a:ext>
            </a:extLst>
          </p:cNvPr>
          <p:cNvSpPr/>
          <p:nvPr/>
        </p:nvSpPr>
        <p:spPr>
          <a:xfrm>
            <a:off x="105701" y="7608448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822534B-DFE7-423B-8531-034EAFB7D347}"/>
              </a:ext>
            </a:extLst>
          </p:cNvPr>
          <p:cNvSpPr/>
          <p:nvPr/>
        </p:nvSpPr>
        <p:spPr>
          <a:xfrm>
            <a:off x="1032861" y="10498279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D3F1362-EE65-42E4-8AF8-CD73878D1954}"/>
              </a:ext>
            </a:extLst>
          </p:cNvPr>
          <p:cNvSpPr/>
          <p:nvPr/>
        </p:nvSpPr>
        <p:spPr>
          <a:xfrm>
            <a:off x="3496722" y="12303825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316BF68-9F79-4CC5-B760-B7DD28960915}"/>
              </a:ext>
            </a:extLst>
          </p:cNvPr>
          <p:cNvSpPr/>
          <p:nvPr/>
        </p:nvSpPr>
        <p:spPr>
          <a:xfrm>
            <a:off x="6551060" y="12340869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C16A965-21AB-45F5-9287-893E0615207F}"/>
              </a:ext>
            </a:extLst>
          </p:cNvPr>
          <p:cNvSpPr/>
          <p:nvPr/>
        </p:nvSpPr>
        <p:spPr>
          <a:xfrm>
            <a:off x="9033168" y="10557285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620C9F5-F1E0-4EA4-8BEA-309CA8FEFA0D}"/>
              </a:ext>
            </a:extLst>
          </p:cNvPr>
          <p:cNvSpPr/>
          <p:nvPr/>
        </p:nvSpPr>
        <p:spPr>
          <a:xfrm>
            <a:off x="9986271" y="7608448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6B31C9B-9A75-4F39-A2AA-F235D23A7D7A}"/>
              </a:ext>
            </a:extLst>
          </p:cNvPr>
          <p:cNvSpPr/>
          <p:nvPr/>
        </p:nvSpPr>
        <p:spPr>
          <a:xfrm>
            <a:off x="9044683" y="4710985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B25CFDC-5587-4C4C-AF70-1CE9A078C0A9}"/>
              </a:ext>
            </a:extLst>
          </p:cNvPr>
          <p:cNvSpPr/>
          <p:nvPr/>
        </p:nvSpPr>
        <p:spPr>
          <a:xfrm>
            <a:off x="6565992" y="2914313"/>
            <a:ext cx="2704988" cy="2704992"/>
          </a:xfrm>
          <a:prstGeom prst="ellipse">
            <a:avLst/>
          </a:prstGeom>
          <a:solidFill>
            <a:srgbClr val="B0C8E8">
              <a:alpha val="10196"/>
            </a:srgbClr>
          </a:solidFill>
          <a:ln w="57150">
            <a:solidFill>
              <a:srgbClr val="606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" y="-1"/>
            <a:ext cx="12801600" cy="1807259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585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7500" y="7365464"/>
            <a:ext cx="3217404" cy="379667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GB" sz="3200" b="1" spc="300" dirty="0">
                <a:solidFill>
                  <a:srgbClr val="4C4C4C"/>
                </a:solidFill>
                <a:latin typeface="Nutmeg Headline" panose="00000500000000000000" pitchFamily="50" charset="0"/>
              </a:rPr>
              <a:t>Top 10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rgbClr val="4C4C4C"/>
                </a:solidFill>
                <a:latin typeface="Nutmeg Headline" panose="00000500000000000000" pitchFamily="50" charset="0"/>
              </a:rPr>
              <a:t>Things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rgbClr val="4C4C4C"/>
                </a:solidFill>
                <a:latin typeface="Nutmeg Headline" panose="00000500000000000000" pitchFamily="50" charset="0"/>
              </a:rPr>
              <a:t>To Know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rgbClr val="4C4C4C"/>
                </a:solidFill>
                <a:latin typeface="Nutmeg Headline" panose="00000500000000000000" pitchFamily="50" charset="0"/>
              </a:rPr>
              <a:t>About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rgbClr val="4C4C4C"/>
                </a:solidFill>
                <a:latin typeface="Nutmeg Headline" panose="00000500000000000000" pitchFamily="50" charset="0"/>
              </a:rPr>
              <a:t>Using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rgbClr val="4C4C4C"/>
                </a:solidFill>
                <a:latin typeface="Nutmeg Headline" panose="00000500000000000000" pitchFamily="50" charset="0"/>
              </a:rPr>
              <a:t>EQMS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rgbClr val="4C4C4C"/>
                </a:solidFill>
                <a:latin typeface="Nutmeg Headline" panose="00000500000000000000" pitchFamily="50" charset="0"/>
              </a:rPr>
              <a:t>at</a:t>
            </a:r>
            <a:endParaRPr lang="en-GB" sz="1800" dirty="0">
              <a:solidFill>
                <a:srgbClr val="4C4C4C"/>
              </a:solidFill>
              <a:latin typeface="Nutmeg Headline" panose="00000500000000000000" pitchFamily="50" charset="0"/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1" y="16669391"/>
            <a:ext cx="12801600" cy="1331272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6" name="TextBox 1035"/>
          <p:cNvSpPr txBox="1"/>
          <p:nvPr/>
        </p:nvSpPr>
        <p:spPr>
          <a:xfrm>
            <a:off x="0" y="17024303"/>
            <a:ext cx="1280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Nutmeg Headline" panose="00000500000000000000" pitchFamily="50" charset="0"/>
              </a:rPr>
              <a:t>Log into EQMS today: [insert EQMS URL</a:t>
            </a:r>
            <a:r>
              <a:rPr lang="en-GB" sz="3600" dirty="0">
                <a:solidFill>
                  <a:schemeClr val="bg1"/>
                </a:solidFill>
                <a:latin typeface="Nutmeg Headline" panose="00000500000000000000" pitchFamily="50" charset="0"/>
              </a:rPr>
              <a:t>]</a:t>
            </a:r>
            <a:endParaRPr lang="en-GB" sz="3600" dirty="0">
              <a:latin typeface="Nutmeg Headline" panose="00000500000000000000" pitchFamily="50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753893F-55D7-4BC5-9573-F79FD5EF065F}"/>
              </a:ext>
            </a:extLst>
          </p:cNvPr>
          <p:cNvGrpSpPr/>
          <p:nvPr/>
        </p:nvGrpSpPr>
        <p:grpSpPr>
          <a:xfrm>
            <a:off x="3284896" y="319576"/>
            <a:ext cx="5280862" cy="1289896"/>
            <a:chOff x="3167333" y="207841"/>
            <a:chExt cx="5280862" cy="1289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544CB6-02FA-4C73-B9EA-B52D94969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938"/>
            <a:stretch/>
          </p:blipFill>
          <p:spPr>
            <a:xfrm>
              <a:off x="3167333" y="290583"/>
              <a:ext cx="2593226" cy="11776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BED8AB-6AD8-4C44-B74A-D796CF8F2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05"/>
            <a:stretch/>
          </p:blipFill>
          <p:spPr>
            <a:xfrm>
              <a:off x="5104067" y="207841"/>
              <a:ext cx="3344128" cy="1289896"/>
            </a:xfrm>
            <a:prstGeom prst="rect">
              <a:avLst/>
            </a:prstGeom>
          </p:spPr>
        </p:pic>
      </p:grpSp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3B0F4C9C-3E98-4682-A945-195160D1EF76}"/>
              </a:ext>
            </a:extLst>
          </p:cNvPr>
          <p:cNvSpPr txBox="1">
            <a:spLocks/>
          </p:cNvSpPr>
          <p:nvPr/>
        </p:nvSpPr>
        <p:spPr>
          <a:xfrm>
            <a:off x="6737295" y="8508219"/>
            <a:ext cx="2054734" cy="151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3200" b="1" spc="300" dirty="0">
                <a:solidFill>
                  <a:srgbClr val="4C4C4C"/>
                </a:solidFill>
                <a:latin typeface="Nutmeg Headline" panose="00000500000000000000" pitchFamily="50" charset="0"/>
              </a:rPr>
              <a:t>[insert your logo]</a:t>
            </a:r>
            <a:endParaRPr lang="en-GB" sz="1800" dirty="0">
              <a:solidFill>
                <a:srgbClr val="4C4C4C"/>
              </a:solidFill>
              <a:latin typeface="Nutmeg Headline" panose="00000500000000000000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9878" y="4656828"/>
            <a:ext cx="1962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Instantly see performance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7EE243-F93A-4D0F-B94E-27E4AB316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96" y="3255083"/>
            <a:ext cx="1301862" cy="1315014"/>
          </a:xfrm>
          <a:prstGeom prst="rect">
            <a:avLst/>
          </a:prstGeom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54CBAEC6-8D8C-4A7E-94A8-0C2B2EA354C4}"/>
              </a:ext>
            </a:extLst>
          </p:cNvPr>
          <p:cNvSpPr/>
          <p:nvPr/>
        </p:nvSpPr>
        <p:spPr>
          <a:xfrm>
            <a:off x="7602220" y="2445855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8F90AF-30A4-4702-997B-7642D8561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56" y="10887985"/>
            <a:ext cx="1104610" cy="1315014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C03E7FD3-B36F-415F-9BCA-ECE455A9787C}"/>
              </a:ext>
            </a:extLst>
          </p:cNvPr>
          <p:cNvSpPr/>
          <p:nvPr/>
        </p:nvSpPr>
        <p:spPr>
          <a:xfrm>
            <a:off x="10691820" y="12856665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6094E6-44BD-414C-ACE6-C22450365F53}"/>
              </a:ext>
            </a:extLst>
          </p:cNvPr>
          <p:cNvSpPr txBox="1"/>
          <p:nvPr/>
        </p:nvSpPr>
        <p:spPr>
          <a:xfrm>
            <a:off x="9147126" y="12256112"/>
            <a:ext cx="24770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Save time finding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2044ED-9706-4E5B-8201-E5DD3F1ED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34" y="12660597"/>
            <a:ext cx="1518838" cy="1315014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16A6B515-9573-4AD4-B5A2-07E465B3C4E5}"/>
              </a:ext>
            </a:extLst>
          </p:cNvPr>
          <p:cNvSpPr/>
          <p:nvPr/>
        </p:nvSpPr>
        <p:spPr>
          <a:xfrm>
            <a:off x="7846524" y="14829889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417BD-8795-4B2D-90DD-DA7FEA8E6234}"/>
              </a:ext>
            </a:extLst>
          </p:cNvPr>
          <p:cNvSpPr txBox="1"/>
          <p:nvPr/>
        </p:nvSpPr>
        <p:spPr>
          <a:xfrm>
            <a:off x="6922394" y="14093975"/>
            <a:ext cx="1962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Faster feedback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7049246-3F16-456F-81FE-9BCD81D138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10" y="12636863"/>
            <a:ext cx="1209812" cy="1315014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EB996591-861C-4CEE-BC96-8E58182AA2F6}"/>
              </a:ext>
            </a:extLst>
          </p:cNvPr>
          <p:cNvSpPr/>
          <p:nvPr/>
        </p:nvSpPr>
        <p:spPr>
          <a:xfrm>
            <a:off x="4283969" y="14825922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97D4BF6-8555-49EE-8D28-BB0CB8C22BB2}"/>
              </a:ext>
            </a:extLst>
          </p:cNvPr>
          <p:cNvSpPr txBox="1"/>
          <p:nvPr/>
        </p:nvSpPr>
        <p:spPr>
          <a:xfrm>
            <a:off x="3867056" y="14093974"/>
            <a:ext cx="1962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Works anywhere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31344-D123-4D8C-ACA4-52059EFB9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48" y="10831317"/>
            <a:ext cx="1315010" cy="1315014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A351ACC3-B6E2-4E3C-BE18-AE10E8C43319}"/>
              </a:ext>
            </a:extLst>
          </p:cNvPr>
          <p:cNvSpPr/>
          <p:nvPr/>
        </p:nvSpPr>
        <p:spPr>
          <a:xfrm>
            <a:off x="1407323" y="12839894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829556B-E70F-465D-994A-A65D21C32C06}"/>
              </a:ext>
            </a:extLst>
          </p:cNvPr>
          <p:cNvSpPr txBox="1"/>
          <p:nvPr/>
        </p:nvSpPr>
        <p:spPr>
          <a:xfrm>
            <a:off x="1424176" y="12361631"/>
            <a:ext cx="19623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Achieve more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F1F89-C32F-4966-85C2-B49937C1F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8" y="7941486"/>
            <a:ext cx="1315010" cy="131501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B002A2A-0848-4541-BCD7-4E61177628B8}"/>
              </a:ext>
            </a:extLst>
          </p:cNvPr>
          <p:cNvSpPr/>
          <p:nvPr/>
        </p:nvSpPr>
        <p:spPr>
          <a:xfrm>
            <a:off x="301226" y="7315403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ADA9456-7937-486A-BCD4-5C3754548680}"/>
              </a:ext>
            </a:extLst>
          </p:cNvPr>
          <p:cNvSpPr txBox="1"/>
          <p:nvPr/>
        </p:nvSpPr>
        <p:spPr>
          <a:xfrm>
            <a:off x="477034" y="9496770"/>
            <a:ext cx="19623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Full audit trail 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E5C1225-585D-4398-90E5-31909E665291}"/>
              </a:ext>
            </a:extLst>
          </p:cNvPr>
          <p:cNvSpPr/>
          <p:nvPr/>
        </p:nvSpPr>
        <p:spPr>
          <a:xfrm>
            <a:off x="5295278" y="5977248"/>
            <a:ext cx="366652" cy="366652"/>
          </a:xfrm>
          <a:prstGeom prst="ellipse">
            <a:avLst/>
          </a:prstGeom>
          <a:solidFill>
            <a:srgbClr val="A3D6CA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E17ACF5-F55B-409D-A06B-B0EF2E2E8FF5}"/>
              </a:ext>
            </a:extLst>
          </p:cNvPr>
          <p:cNvSpPr/>
          <p:nvPr/>
        </p:nvSpPr>
        <p:spPr>
          <a:xfrm>
            <a:off x="7138482" y="5977248"/>
            <a:ext cx="366652" cy="366652"/>
          </a:xfrm>
          <a:prstGeom prst="ellipse">
            <a:avLst/>
          </a:prstGeom>
          <a:solidFill>
            <a:srgbClr val="F4F0A2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AA95D4B-BA65-40EB-A579-69C35FEC3978}"/>
              </a:ext>
            </a:extLst>
          </p:cNvPr>
          <p:cNvSpPr/>
          <p:nvPr/>
        </p:nvSpPr>
        <p:spPr>
          <a:xfrm>
            <a:off x="5295278" y="11656762"/>
            <a:ext cx="366652" cy="366652"/>
          </a:xfrm>
          <a:prstGeom prst="ellipse">
            <a:avLst/>
          </a:prstGeom>
          <a:solidFill>
            <a:srgbClr val="F4F0A2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989E567-9C42-46EC-A37F-F85E7A30F5F2}"/>
              </a:ext>
            </a:extLst>
          </p:cNvPr>
          <p:cNvSpPr/>
          <p:nvPr/>
        </p:nvSpPr>
        <p:spPr>
          <a:xfrm>
            <a:off x="7138482" y="11656762"/>
            <a:ext cx="366652" cy="366652"/>
          </a:xfrm>
          <a:prstGeom prst="ellipse">
            <a:avLst/>
          </a:prstGeom>
          <a:solidFill>
            <a:srgbClr val="A3D6CA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CC7387F-0AE6-4C43-9197-8CD8D9D6AFFC}"/>
              </a:ext>
            </a:extLst>
          </p:cNvPr>
          <p:cNvSpPr/>
          <p:nvPr/>
        </p:nvSpPr>
        <p:spPr>
          <a:xfrm rot="17260916">
            <a:off x="3791202" y="7076416"/>
            <a:ext cx="366652" cy="366652"/>
          </a:xfrm>
          <a:prstGeom prst="ellipse">
            <a:avLst/>
          </a:prstGeom>
          <a:solidFill>
            <a:srgbClr val="BCE9F1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4BFD281-2C63-4E9A-BB65-185C9BE6A7D9}"/>
              </a:ext>
            </a:extLst>
          </p:cNvPr>
          <p:cNvSpPr/>
          <p:nvPr/>
        </p:nvSpPr>
        <p:spPr>
          <a:xfrm rot="17260916">
            <a:off x="8642559" y="10557595"/>
            <a:ext cx="366652" cy="366652"/>
          </a:xfrm>
          <a:prstGeom prst="ellipse">
            <a:avLst/>
          </a:prstGeom>
          <a:solidFill>
            <a:srgbClr val="BCE9F1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181BDFF-3788-4104-B55E-335CFCE388FD}"/>
              </a:ext>
            </a:extLst>
          </p:cNvPr>
          <p:cNvSpPr/>
          <p:nvPr/>
        </p:nvSpPr>
        <p:spPr>
          <a:xfrm rot="17260916">
            <a:off x="3231360" y="8813492"/>
            <a:ext cx="366652" cy="366652"/>
          </a:xfrm>
          <a:prstGeom prst="ellipse">
            <a:avLst/>
          </a:prstGeom>
          <a:solidFill>
            <a:srgbClr val="B0C8E8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EF19210-31C4-4713-941F-C834B9C8CCE2}"/>
              </a:ext>
            </a:extLst>
          </p:cNvPr>
          <p:cNvSpPr/>
          <p:nvPr/>
        </p:nvSpPr>
        <p:spPr>
          <a:xfrm rot="17260916">
            <a:off x="9202400" y="8810994"/>
            <a:ext cx="366652" cy="366652"/>
          </a:xfrm>
          <a:prstGeom prst="ellipse">
            <a:avLst/>
          </a:prstGeom>
          <a:solidFill>
            <a:srgbClr val="B0C8E8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72536DF-6D4B-4666-A492-2A0DB0359B2A}"/>
              </a:ext>
            </a:extLst>
          </p:cNvPr>
          <p:cNvSpPr/>
          <p:nvPr/>
        </p:nvSpPr>
        <p:spPr>
          <a:xfrm rot="15115871">
            <a:off x="3799647" y="10573935"/>
            <a:ext cx="366652" cy="366652"/>
          </a:xfrm>
          <a:prstGeom prst="ellipse">
            <a:avLst/>
          </a:prstGeom>
          <a:solidFill>
            <a:srgbClr val="FCAFC0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00F07D5-FBDF-4F0D-A35E-29327444C38F}"/>
              </a:ext>
            </a:extLst>
          </p:cNvPr>
          <p:cNvSpPr/>
          <p:nvPr/>
        </p:nvSpPr>
        <p:spPr>
          <a:xfrm rot="15115871">
            <a:off x="8627387" y="7060075"/>
            <a:ext cx="366652" cy="366652"/>
          </a:xfrm>
          <a:prstGeom prst="ellipse">
            <a:avLst/>
          </a:prstGeom>
          <a:solidFill>
            <a:srgbClr val="FCAFC0"/>
          </a:solidFill>
          <a:ln w="5715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961CFCA-D738-4431-9585-D665F8730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70" y="5050254"/>
            <a:ext cx="1315010" cy="13150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1A611611-E5B7-4C6B-B338-55E0547F4A14}"/>
              </a:ext>
            </a:extLst>
          </p:cNvPr>
          <p:cNvSpPr/>
          <p:nvPr/>
        </p:nvSpPr>
        <p:spPr>
          <a:xfrm>
            <a:off x="10697714" y="4322867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CC94528-BA20-4ED8-B469-5DD5BAA1A67B}"/>
              </a:ext>
            </a:extLst>
          </p:cNvPr>
          <p:cNvSpPr txBox="1"/>
          <p:nvPr/>
        </p:nvSpPr>
        <p:spPr>
          <a:xfrm>
            <a:off x="9413723" y="6452185"/>
            <a:ext cx="1962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Better traceability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FC54E17-B0E3-49FE-BB60-95E9E7FBD16C}"/>
              </a:ext>
            </a:extLst>
          </p:cNvPr>
          <p:cNvSpPr/>
          <p:nvPr/>
        </p:nvSpPr>
        <p:spPr>
          <a:xfrm>
            <a:off x="11862675" y="7315403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3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5A1536-5DB9-445D-9E0F-5B801568FF0F}"/>
              </a:ext>
            </a:extLst>
          </p:cNvPr>
          <p:cNvSpPr txBox="1"/>
          <p:nvPr/>
        </p:nvSpPr>
        <p:spPr>
          <a:xfrm>
            <a:off x="10202125" y="9252035"/>
            <a:ext cx="22728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See your responsibilities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E004AA2-6931-48F4-AB73-5C6472A5014A}"/>
              </a:ext>
            </a:extLst>
          </p:cNvPr>
          <p:cNvSpPr/>
          <p:nvPr/>
        </p:nvSpPr>
        <p:spPr>
          <a:xfrm>
            <a:off x="1523641" y="4322867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9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B60AB7E-9A79-4B3C-B1F1-A3449E2A3236}"/>
              </a:ext>
            </a:extLst>
          </p:cNvPr>
          <p:cNvSpPr txBox="1"/>
          <p:nvPr/>
        </p:nvSpPr>
        <p:spPr>
          <a:xfrm>
            <a:off x="1269290" y="6407600"/>
            <a:ext cx="227283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Keep projects</a:t>
            </a:r>
          </a:p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moving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12E2A71-82F0-4C8D-8638-6AC7E7FDA1F7}"/>
              </a:ext>
            </a:extLst>
          </p:cNvPr>
          <p:cNvSpPr txBox="1"/>
          <p:nvPr/>
        </p:nvSpPr>
        <p:spPr>
          <a:xfrm>
            <a:off x="4055573" y="4610162"/>
            <a:ext cx="17388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Reduce</a:t>
            </a:r>
          </a:p>
          <a:p>
            <a:pPr algn="ctr"/>
            <a:r>
              <a:rPr lang="en-GB" dirty="0">
                <a:solidFill>
                  <a:srgbClr val="4C4C4C"/>
                </a:solidFill>
                <a:latin typeface="Nutmeg Headline" panose="00000500000000000000" pitchFamily="50" charset="0"/>
              </a:rPr>
              <a:t>wastage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43D5857-06EC-40ED-B1C8-0304EA5A34D7}"/>
              </a:ext>
            </a:extLst>
          </p:cNvPr>
          <p:cNvGrpSpPr/>
          <p:nvPr/>
        </p:nvGrpSpPr>
        <p:grpSpPr>
          <a:xfrm>
            <a:off x="4486546" y="2475041"/>
            <a:ext cx="641049" cy="641049"/>
            <a:chOff x="18939221" y="8832136"/>
            <a:chExt cx="641049" cy="641049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0A73D98-91B7-4BC7-9736-DC8D606C51E3}"/>
                </a:ext>
              </a:extLst>
            </p:cNvPr>
            <p:cNvSpPr/>
            <p:nvPr/>
          </p:nvSpPr>
          <p:spPr>
            <a:xfrm>
              <a:off x="18939221" y="8832136"/>
              <a:ext cx="641049" cy="641049"/>
            </a:xfrm>
            <a:prstGeom prst="ellipse">
              <a:avLst/>
            </a:prstGeom>
            <a:solidFill>
              <a:srgbClr val="FF5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Nutmeg Headline Extra Bold" panose="00000800000000000000" pitchFamily="50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30D0C58-8FBA-4015-9824-491E7A58520A}"/>
                </a:ext>
              </a:extLst>
            </p:cNvPr>
            <p:cNvSpPr/>
            <p:nvPr/>
          </p:nvSpPr>
          <p:spPr>
            <a:xfrm>
              <a:off x="18968163" y="8891050"/>
              <a:ext cx="5886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800" dirty="0">
                  <a:solidFill>
                    <a:prstClr val="white"/>
                  </a:solidFill>
                  <a:latin typeface="Nutmeg Headline Extra Bold" panose="00000800000000000000" pitchFamily="50" charset="0"/>
                </a:rPr>
                <a:t>10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DA0081E-579C-41AC-81BF-72F879606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46" y="5109390"/>
            <a:ext cx="1358508" cy="13062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7EB51C3-7DC3-4135-AB16-E03EA9C7B0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59" y="7889681"/>
            <a:ext cx="1043962" cy="13049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F39CAE9-2447-44F3-9152-B90E666EE9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58" y="3271016"/>
            <a:ext cx="1301512" cy="13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A669D9-6698-49A0-B8DB-9918C2C7EA73}"/>
              </a:ext>
            </a:extLst>
          </p:cNvPr>
          <p:cNvSpPr/>
          <p:nvPr/>
        </p:nvSpPr>
        <p:spPr>
          <a:xfrm>
            <a:off x="-19727" y="1802200"/>
            <a:ext cx="12821327" cy="14867192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886A470-1452-4926-BE07-8371993F0779}"/>
              </a:ext>
            </a:extLst>
          </p:cNvPr>
          <p:cNvSpPr/>
          <p:nvPr/>
        </p:nvSpPr>
        <p:spPr>
          <a:xfrm>
            <a:off x="3417617" y="5991632"/>
            <a:ext cx="5966367" cy="5966367"/>
          </a:xfrm>
          <a:prstGeom prst="ellipse">
            <a:avLst/>
          </a:prstGeom>
          <a:solidFill>
            <a:srgbClr val="5CB99C">
              <a:alpha val="40000"/>
            </a:srgbClr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687B514-A815-41A2-BFF7-E1E5777A25A7}"/>
              </a:ext>
            </a:extLst>
          </p:cNvPr>
          <p:cNvGrpSpPr/>
          <p:nvPr/>
        </p:nvGrpSpPr>
        <p:grpSpPr>
          <a:xfrm>
            <a:off x="2810689" y="5373845"/>
            <a:ext cx="7175582" cy="7209757"/>
            <a:chOff x="2810689" y="5373845"/>
            <a:chExt cx="7175582" cy="720975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378619-4F9E-48E8-8380-FE255CA38BA6}"/>
                </a:ext>
              </a:extLst>
            </p:cNvPr>
            <p:cNvCxnSpPr>
              <a:cxnSpLocks/>
            </p:cNvCxnSpPr>
            <p:nvPr/>
          </p:nvCxnSpPr>
          <p:spPr>
            <a:xfrm>
              <a:off x="2810689" y="8997156"/>
              <a:ext cx="403225" cy="0"/>
            </a:xfrm>
            <a:prstGeom prst="line">
              <a:avLst/>
            </a:prstGeom>
            <a:ln w="57150">
              <a:solidFill>
                <a:srgbClr val="5CB9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6D0092F-1EC0-447E-A5E0-E83E7C3CD943}"/>
                </a:ext>
              </a:extLst>
            </p:cNvPr>
            <p:cNvCxnSpPr>
              <a:cxnSpLocks/>
            </p:cNvCxnSpPr>
            <p:nvPr/>
          </p:nvCxnSpPr>
          <p:spPr>
            <a:xfrm>
              <a:off x="9583046" y="8997156"/>
              <a:ext cx="403225" cy="0"/>
            </a:xfrm>
            <a:prstGeom prst="line">
              <a:avLst/>
            </a:prstGeom>
            <a:ln w="57150">
              <a:solidFill>
                <a:srgbClr val="5CB9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A78958-7FBB-43BE-87FC-E61E735A8D52}"/>
                </a:ext>
              </a:extLst>
            </p:cNvPr>
            <p:cNvGrpSpPr/>
            <p:nvPr/>
          </p:nvGrpSpPr>
          <p:grpSpPr>
            <a:xfrm rot="4325638">
              <a:off x="2778580" y="8903201"/>
              <a:ext cx="7209757" cy="151045"/>
              <a:chOff x="2936243" y="9074066"/>
              <a:chExt cx="7209757" cy="1510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54A9C43-CD2F-4D5D-B29E-DCBEF38CEB9E}"/>
                  </a:ext>
                </a:extLst>
              </p:cNvPr>
              <p:cNvCxnSpPr>
                <a:cxnSpLocks/>
              </p:cNvCxnSpPr>
              <p:nvPr/>
            </p:nvCxnSpPr>
            <p:spPr>
              <a:xfrm rot="17274362">
                <a:off x="3090675" y="8919634"/>
                <a:ext cx="151045" cy="459910"/>
              </a:xfrm>
              <a:prstGeom prst="line">
                <a:avLst/>
              </a:prstGeom>
              <a:ln w="57150">
                <a:solidFill>
                  <a:srgbClr val="5CB9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701CBF7-B3CC-4BB3-8448-A5E71759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2775" y="9135579"/>
                <a:ext cx="403225" cy="0"/>
              </a:xfrm>
              <a:prstGeom prst="line">
                <a:avLst/>
              </a:prstGeom>
              <a:ln w="57150">
                <a:solidFill>
                  <a:srgbClr val="5CB9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E54264F-4DBA-45EC-8E0E-9B9EA7D06C7F}"/>
                </a:ext>
              </a:extLst>
            </p:cNvPr>
            <p:cNvGrpSpPr/>
            <p:nvPr/>
          </p:nvGrpSpPr>
          <p:grpSpPr>
            <a:xfrm rot="2164164">
              <a:off x="2814912" y="8991807"/>
              <a:ext cx="7169217" cy="12272"/>
              <a:chOff x="2963089" y="9137284"/>
              <a:chExt cx="7169217" cy="12272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78EDF8C-ED27-44B5-BC4E-5B58CECD6B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089" y="9149556"/>
                <a:ext cx="403225" cy="0"/>
              </a:xfrm>
              <a:prstGeom prst="line">
                <a:avLst/>
              </a:prstGeom>
              <a:ln w="57150">
                <a:solidFill>
                  <a:srgbClr val="5CB9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E8CE696-B76E-4DE4-B7CD-82AF4B1EE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29081" y="9137284"/>
                <a:ext cx="403225" cy="0"/>
              </a:xfrm>
              <a:prstGeom prst="line">
                <a:avLst/>
              </a:prstGeom>
              <a:ln w="57150">
                <a:solidFill>
                  <a:srgbClr val="5CB9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4FC9DD7-81E5-4BC2-A223-8DC94D199ED9}"/>
                </a:ext>
              </a:extLst>
            </p:cNvPr>
            <p:cNvGrpSpPr/>
            <p:nvPr/>
          </p:nvGrpSpPr>
          <p:grpSpPr>
            <a:xfrm rot="19435836" flipV="1">
              <a:off x="2814417" y="8988925"/>
              <a:ext cx="7170173" cy="15772"/>
              <a:chOff x="2961045" y="9154983"/>
              <a:chExt cx="7170173" cy="15772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4E38B8D-7F6D-4ADC-80E5-7E1FD109A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1045" y="9170755"/>
                <a:ext cx="403225" cy="0"/>
              </a:xfrm>
              <a:prstGeom prst="line">
                <a:avLst/>
              </a:prstGeom>
              <a:ln w="57150">
                <a:solidFill>
                  <a:srgbClr val="5CB9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F991948-3719-4F0A-9DAE-EB181B340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27993" y="9154983"/>
                <a:ext cx="403225" cy="0"/>
              </a:xfrm>
              <a:prstGeom prst="line">
                <a:avLst/>
              </a:prstGeom>
              <a:ln w="57150">
                <a:solidFill>
                  <a:srgbClr val="5CB9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F927A0A-EBC7-423A-AAD9-92A1F35571A4}"/>
                </a:ext>
              </a:extLst>
            </p:cNvPr>
            <p:cNvGrpSpPr/>
            <p:nvPr/>
          </p:nvGrpSpPr>
          <p:grpSpPr>
            <a:xfrm rot="6471543">
              <a:off x="2838586" y="8897551"/>
              <a:ext cx="7162716" cy="145395"/>
              <a:chOff x="2932104" y="9076753"/>
              <a:chExt cx="7162716" cy="145395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E13EFA85-DC3B-478F-8D7A-1A152DE405B7}"/>
                  </a:ext>
                </a:extLst>
              </p:cNvPr>
              <p:cNvCxnSpPr>
                <a:cxnSpLocks/>
              </p:cNvCxnSpPr>
              <p:nvPr/>
            </p:nvCxnSpPr>
            <p:spPr>
              <a:xfrm rot="15128457" flipH="1">
                <a:off x="3081586" y="8927271"/>
                <a:ext cx="145395" cy="444359"/>
              </a:xfrm>
              <a:prstGeom prst="line">
                <a:avLst/>
              </a:prstGeom>
              <a:ln w="57150">
                <a:solidFill>
                  <a:srgbClr val="5CB9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A9F0B606-0733-4696-8CB4-4F499EADF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91595" y="9171310"/>
                <a:ext cx="403225" cy="0"/>
              </a:xfrm>
              <a:prstGeom prst="line">
                <a:avLst/>
              </a:prstGeom>
              <a:ln w="57150">
                <a:solidFill>
                  <a:srgbClr val="5CB9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Oval 135">
            <a:extLst>
              <a:ext uri="{FF2B5EF4-FFF2-40B4-BE49-F238E27FC236}">
                <a16:creationId xmlns:a16="http://schemas.microsoft.com/office/drawing/2014/main" id="{FE750870-386B-49F9-B91D-3C8A4AF632B9}"/>
              </a:ext>
            </a:extLst>
          </p:cNvPr>
          <p:cNvSpPr/>
          <p:nvPr/>
        </p:nvSpPr>
        <p:spPr>
          <a:xfrm>
            <a:off x="3497108" y="2914313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C5FEF6C-B0EB-4AFD-9CCF-9AC5D14D85F3}"/>
              </a:ext>
            </a:extLst>
          </p:cNvPr>
          <p:cNvSpPr/>
          <p:nvPr/>
        </p:nvSpPr>
        <p:spPr>
          <a:xfrm>
            <a:off x="1052841" y="4720787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7122D4-2B14-490A-AF29-910CCE467399}"/>
              </a:ext>
            </a:extLst>
          </p:cNvPr>
          <p:cNvSpPr/>
          <p:nvPr/>
        </p:nvSpPr>
        <p:spPr>
          <a:xfrm>
            <a:off x="105701" y="7608448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822534B-DFE7-423B-8531-034EAFB7D347}"/>
              </a:ext>
            </a:extLst>
          </p:cNvPr>
          <p:cNvSpPr/>
          <p:nvPr/>
        </p:nvSpPr>
        <p:spPr>
          <a:xfrm>
            <a:off x="1032861" y="10498279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D3F1362-EE65-42E4-8AF8-CD73878D1954}"/>
              </a:ext>
            </a:extLst>
          </p:cNvPr>
          <p:cNvSpPr/>
          <p:nvPr/>
        </p:nvSpPr>
        <p:spPr>
          <a:xfrm>
            <a:off x="3496722" y="12303825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316BF68-9F79-4CC5-B760-B7DD28960915}"/>
              </a:ext>
            </a:extLst>
          </p:cNvPr>
          <p:cNvSpPr/>
          <p:nvPr/>
        </p:nvSpPr>
        <p:spPr>
          <a:xfrm>
            <a:off x="6551060" y="12340869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C16A965-21AB-45F5-9287-893E0615207F}"/>
              </a:ext>
            </a:extLst>
          </p:cNvPr>
          <p:cNvSpPr/>
          <p:nvPr/>
        </p:nvSpPr>
        <p:spPr>
          <a:xfrm>
            <a:off x="9033168" y="10557285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620C9F5-F1E0-4EA4-8BEA-309CA8FEFA0D}"/>
              </a:ext>
            </a:extLst>
          </p:cNvPr>
          <p:cNvSpPr/>
          <p:nvPr/>
        </p:nvSpPr>
        <p:spPr>
          <a:xfrm>
            <a:off x="9986271" y="7608448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6B31C9B-9A75-4F39-A2AA-F235D23A7D7A}"/>
              </a:ext>
            </a:extLst>
          </p:cNvPr>
          <p:cNvSpPr/>
          <p:nvPr/>
        </p:nvSpPr>
        <p:spPr>
          <a:xfrm>
            <a:off x="9044683" y="4710985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B25CFDC-5587-4C4C-AF70-1CE9A078C0A9}"/>
              </a:ext>
            </a:extLst>
          </p:cNvPr>
          <p:cNvSpPr/>
          <p:nvPr/>
        </p:nvSpPr>
        <p:spPr>
          <a:xfrm>
            <a:off x="6565992" y="2914313"/>
            <a:ext cx="2704988" cy="2704992"/>
          </a:xfrm>
          <a:prstGeom prst="ellipse">
            <a:avLst/>
          </a:prstGeom>
          <a:solidFill>
            <a:srgbClr val="5D68AB">
              <a:alpha val="74902"/>
            </a:srgbClr>
          </a:solidFill>
          <a:ln w="57150">
            <a:solidFill>
              <a:srgbClr val="B0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" y="-1"/>
            <a:ext cx="12801600" cy="1807259"/>
          </a:xfrm>
          <a:prstGeom prst="rect">
            <a:avLst/>
          </a:prstGeom>
          <a:solidFill>
            <a:srgbClr val="20B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585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97500" y="7365464"/>
            <a:ext cx="3217404" cy="379667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GB" sz="3200" b="1" spc="300" dirty="0">
                <a:solidFill>
                  <a:schemeClr val="bg1"/>
                </a:solidFill>
                <a:latin typeface="Nutmeg Headline" panose="00000500000000000000" pitchFamily="50" charset="0"/>
              </a:rPr>
              <a:t>Top 10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chemeClr val="bg1"/>
                </a:solidFill>
                <a:latin typeface="Nutmeg Headline" panose="00000500000000000000" pitchFamily="50" charset="0"/>
              </a:rPr>
              <a:t>Things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chemeClr val="bg1"/>
                </a:solidFill>
                <a:latin typeface="Nutmeg Headline" panose="00000500000000000000" pitchFamily="50" charset="0"/>
              </a:rPr>
              <a:t>To Know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chemeClr val="bg1"/>
                </a:solidFill>
                <a:latin typeface="Nutmeg Headline" panose="00000500000000000000" pitchFamily="50" charset="0"/>
              </a:rPr>
              <a:t>About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chemeClr val="bg1"/>
                </a:solidFill>
                <a:latin typeface="Nutmeg Headline" panose="00000500000000000000" pitchFamily="50" charset="0"/>
              </a:rPr>
              <a:t>Using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chemeClr val="bg1"/>
                </a:solidFill>
                <a:latin typeface="Nutmeg Headline" panose="00000500000000000000" pitchFamily="50" charset="0"/>
              </a:rPr>
              <a:t>EQMS</a:t>
            </a:r>
          </a:p>
          <a:p>
            <a:pPr marL="0" indent="0" algn="r">
              <a:buNone/>
            </a:pPr>
            <a:r>
              <a:rPr lang="en-GB" sz="3200" b="1" spc="300" dirty="0">
                <a:solidFill>
                  <a:schemeClr val="bg1"/>
                </a:solidFill>
                <a:latin typeface="Nutmeg Headline" panose="00000500000000000000" pitchFamily="50" charset="0"/>
              </a:rPr>
              <a:t>at</a:t>
            </a:r>
            <a:endParaRPr lang="en-GB" sz="1800" dirty="0">
              <a:solidFill>
                <a:schemeClr val="bg1"/>
              </a:solidFill>
              <a:latin typeface="Nutmeg Headline" panose="00000500000000000000" pitchFamily="50" charset="0"/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1" y="16669391"/>
            <a:ext cx="12801600" cy="1331272"/>
          </a:xfrm>
          <a:prstGeom prst="rect">
            <a:avLst/>
          </a:prstGeom>
          <a:solidFill>
            <a:srgbClr val="20B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585D"/>
              </a:solidFill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0" y="17024303"/>
            <a:ext cx="1280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Nutmeg Headline" panose="00000500000000000000" pitchFamily="50" charset="0"/>
              </a:rPr>
              <a:t>Log into EQMS today: [insert EQMS URL</a:t>
            </a:r>
            <a:r>
              <a:rPr lang="en-GB" sz="3600" dirty="0">
                <a:solidFill>
                  <a:schemeClr val="bg1"/>
                </a:solidFill>
                <a:latin typeface="Nutmeg Headline" panose="00000500000000000000" pitchFamily="50" charset="0"/>
              </a:rPr>
              <a:t>]</a:t>
            </a:r>
            <a:endParaRPr lang="en-GB" sz="3600" dirty="0">
              <a:latin typeface="Nutmeg Headline" panose="00000500000000000000" pitchFamily="50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753893F-55D7-4BC5-9573-F79FD5EF065F}"/>
              </a:ext>
            </a:extLst>
          </p:cNvPr>
          <p:cNvGrpSpPr/>
          <p:nvPr/>
        </p:nvGrpSpPr>
        <p:grpSpPr>
          <a:xfrm>
            <a:off x="3561279" y="278075"/>
            <a:ext cx="5280862" cy="1289896"/>
            <a:chOff x="3167333" y="207841"/>
            <a:chExt cx="5280862" cy="1289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544CB6-02FA-4C73-B9EA-B52D94969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938"/>
            <a:stretch/>
          </p:blipFill>
          <p:spPr>
            <a:xfrm>
              <a:off x="3167333" y="290583"/>
              <a:ext cx="2593226" cy="11776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BED8AB-6AD8-4C44-B74A-D796CF8F2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05"/>
            <a:stretch/>
          </p:blipFill>
          <p:spPr>
            <a:xfrm>
              <a:off x="5104067" y="207841"/>
              <a:ext cx="3344128" cy="1289896"/>
            </a:xfrm>
            <a:prstGeom prst="rect">
              <a:avLst/>
            </a:prstGeom>
          </p:spPr>
        </p:pic>
      </p:grpSp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3B0F4C9C-3E98-4682-A945-195160D1EF76}"/>
              </a:ext>
            </a:extLst>
          </p:cNvPr>
          <p:cNvSpPr txBox="1">
            <a:spLocks/>
          </p:cNvSpPr>
          <p:nvPr/>
        </p:nvSpPr>
        <p:spPr>
          <a:xfrm>
            <a:off x="6737295" y="8508219"/>
            <a:ext cx="2054734" cy="151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3200" b="1" spc="300" dirty="0">
                <a:solidFill>
                  <a:schemeClr val="bg1"/>
                </a:solidFill>
                <a:latin typeface="Nutmeg Headline" panose="00000500000000000000" pitchFamily="50" charset="0"/>
              </a:rPr>
              <a:t>[insert your logo]</a:t>
            </a:r>
            <a:endParaRPr lang="en-GB" sz="1800" dirty="0">
              <a:solidFill>
                <a:schemeClr val="bg1"/>
              </a:solidFill>
              <a:latin typeface="Nutmeg Headline" panose="00000500000000000000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9878" y="4656828"/>
            <a:ext cx="1962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Instantly see performance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7EE243-F93A-4D0F-B94E-27E4AB316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96" y="3255084"/>
            <a:ext cx="1301862" cy="1315011"/>
          </a:xfrm>
          <a:prstGeom prst="rect">
            <a:avLst/>
          </a:prstGeom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54CBAEC6-8D8C-4A7E-94A8-0C2B2EA354C4}"/>
              </a:ext>
            </a:extLst>
          </p:cNvPr>
          <p:cNvSpPr/>
          <p:nvPr/>
        </p:nvSpPr>
        <p:spPr>
          <a:xfrm>
            <a:off x="7602220" y="2445855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8F90AF-30A4-4702-997B-7642D8561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56" y="10887986"/>
            <a:ext cx="1104610" cy="1315011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2A6094E6-44BD-414C-ACE6-C22450365F53}"/>
              </a:ext>
            </a:extLst>
          </p:cNvPr>
          <p:cNvSpPr txBox="1"/>
          <p:nvPr/>
        </p:nvSpPr>
        <p:spPr>
          <a:xfrm>
            <a:off x="9147126" y="12256112"/>
            <a:ext cx="24770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Save time finding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2044ED-9706-4E5B-8201-E5DD3F1ED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34" y="12660598"/>
            <a:ext cx="1518838" cy="1315011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95417BD-8795-4B2D-90DD-DA7FEA8E6234}"/>
              </a:ext>
            </a:extLst>
          </p:cNvPr>
          <p:cNvSpPr txBox="1"/>
          <p:nvPr/>
        </p:nvSpPr>
        <p:spPr>
          <a:xfrm>
            <a:off x="6922394" y="14093975"/>
            <a:ext cx="1962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Faster feedback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7049246-3F16-456F-81FE-9BCD81D138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10" y="12636864"/>
            <a:ext cx="1209812" cy="131501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97D4BF6-8555-49EE-8D28-BB0CB8C22BB2}"/>
              </a:ext>
            </a:extLst>
          </p:cNvPr>
          <p:cNvSpPr txBox="1"/>
          <p:nvPr/>
        </p:nvSpPr>
        <p:spPr>
          <a:xfrm>
            <a:off x="3867056" y="14093974"/>
            <a:ext cx="1962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Works anywhere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31344-D123-4D8C-ACA4-52059EFB9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48" y="10831319"/>
            <a:ext cx="1315010" cy="131501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E829556B-E70F-465D-994A-A65D21C32C06}"/>
              </a:ext>
            </a:extLst>
          </p:cNvPr>
          <p:cNvSpPr txBox="1"/>
          <p:nvPr/>
        </p:nvSpPr>
        <p:spPr>
          <a:xfrm>
            <a:off x="1424176" y="12361631"/>
            <a:ext cx="19623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Achieve more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F1F89-C32F-4966-85C2-B49937C1F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8" y="7941488"/>
            <a:ext cx="1315010" cy="131501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B002A2A-0848-4541-BCD7-4E61177628B8}"/>
              </a:ext>
            </a:extLst>
          </p:cNvPr>
          <p:cNvSpPr/>
          <p:nvPr/>
        </p:nvSpPr>
        <p:spPr>
          <a:xfrm>
            <a:off x="301226" y="7315403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ADA9456-7937-486A-BCD4-5C3754548680}"/>
              </a:ext>
            </a:extLst>
          </p:cNvPr>
          <p:cNvSpPr txBox="1"/>
          <p:nvPr/>
        </p:nvSpPr>
        <p:spPr>
          <a:xfrm>
            <a:off x="477034" y="9496770"/>
            <a:ext cx="19623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Full audit trail 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E5C1225-585D-4398-90E5-31909E665291}"/>
              </a:ext>
            </a:extLst>
          </p:cNvPr>
          <p:cNvSpPr/>
          <p:nvPr/>
        </p:nvSpPr>
        <p:spPr>
          <a:xfrm>
            <a:off x="5295278" y="5977248"/>
            <a:ext cx="366652" cy="366652"/>
          </a:xfrm>
          <a:prstGeom prst="ellipse">
            <a:avLst/>
          </a:prstGeom>
          <a:solidFill>
            <a:srgbClr val="A3D6CA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E17ACF5-F55B-409D-A06B-B0EF2E2E8FF5}"/>
              </a:ext>
            </a:extLst>
          </p:cNvPr>
          <p:cNvSpPr/>
          <p:nvPr/>
        </p:nvSpPr>
        <p:spPr>
          <a:xfrm>
            <a:off x="7138482" y="5977248"/>
            <a:ext cx="366652" cy="366652"/>
          </a:xfrm>
          <a:prstGeom prst="ellipse">
            <a:avLst/>
          </a:prstGeom>
          <a:solidFill>
            <a:srgbClr val="F4F0A2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AA95D4B-BA65-40EB-A579-69C35FEC3978}"/>
              </a:ext>
            </a:extLst>
          </p:cNvPr>
          <p:cNvSpPr/>
          <p:nvPr/>
        </p:nvSpPr>
        <p:spPr>
          <a:xfrm>
            <a:off x="5295278" y="11656762"/>
            <a:ext cx="366652" cy="366652"/>
          </a:xfrm>
          <a:prstGeom prst="ellipse">
            <a:avLst/>
          </a:prstGeom>
          <a:solidFill>
            <a:srgbClr val="F4F0A2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989E567-9C42-46EC-A37F-F85E7A30F5F2}"/>
              </a:ext>
            </a:extLst>
          </p:cNvPr>
          <p:cNvSpPr/>
          <p:nvPr/>
        </p:nvSpPr>
        <p:spPr>
          <a:xfrm>
            <a:off x="7138482" y="11656762"/>
            <a:ext cx="366652" cy="366652"/>
          </a:xfrm>
          <a:prstGeom prst="ellipse">
            <a:avLst/>
          </a:prstGeom>
          <a:solidFill>
            <a:srgbClr val="A3D6CA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CC7387F-0AE6-4C43-9197-8CD8D9D6AFFC}"/>
              </a:ext>
            </a:extLst>
          </p:cNvPr>
          <p:cNvSpPr/>
          <p:nvPr/>
        </p:nvSpPr>
        <p:spPr>
          <a:xfrm rot="17260916">
            <a:off x="3791202" y="7076416"/>
            <a:ext cx="366652" cy="366652"/>
          </a:xfrm>
          <a:prstGeom prst="ellipse">
            <a:avLst/>
          </a:prstGeom>
          <a:solidFill>
            <a:srgbClr val="BCE9F1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4BFD281-2C63-4E9A-BB65-185C9BE6A7D9}"/>
              </a:ext>
            </a:extLst>
          </p:cNvPr>
          <p:cNvSpPr/>
          <p:nvPr/>
        </p:nvSpPr>
        <p:spPr>
          <a:xfrm rot="17260916">
            <a:off x="8642559" y="10557595"/>
            <a:ext cx="366652" cy="366652"/>
          </a:xfrm>
          <a:prstGeom prst="ellipse">
            <a:avLst/>
          </a:prstGeom>
          <a:solidFill>
            <a:srgbClr val="BCE9F1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181BDFF-3788-4104-B55E-335CFCE388FD}"/>
              </a:ext>
            </a:extLst>
          </p:cNvPr>
          <p:cNvSpPr/>
          <p:nvPr/>
        </p:nvSpPr>
        <p:spPr>
          <a:xfrm rot="17260916">
            <a:off x="3231360" y="8813492"/>
            <a:ext cx="366652" cy="366652"/>
          </a:xfrm>
          <a:prstGeom prst="ellipse">
            <a:avLst/>
          </a:prstGeom>
          <a:solidFill>
            <a:srgbClr val="B0C8E8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EF19210-31C4-4713-941F-C834B9C8CCE2}"/>
              </a:ext>
            </a:extLst>
          </p:cNvPr>
          <p:cNvSpPr/>
          <p:nvPr/>
        </p:nvSpPr>
        <p:spPr>
          <a:xfrm rot="17260916">
            <a:off x="9202400" y="8810994"/>
            <a:ext cx="366652" cy="366652"/>
          </a:xfrm>
          <a:prstGeom prst="ellipse">
            <a:avLst/>
          </a:prstGeom>
          <a:solidFill>
            <a:srgbClr val="B0C8E8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72536DF-6D4B-4666-A492-2A0DB0359B2A}"/>
              </a:ext>
            </a:extLst>
          </p:cNvPr>
          <p:cNvSpPr/>
          <p:nvPr/>
        </p:nvSpPr>
        <p:spPr>
          <a:xfrm rot="15115871">
            <a:off x="3799647" y="10573935"/>
            <a:ext cx="366652" cy="366652"/>
          </a:xfrm>
          <a:prstGeom prst="ellipse">
            <a:avLst/>
          </a:prstGeom>
          <a:solidFill>
            <a:srgbClr val="FCAFC0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00F07D5-FBDF-4F0D-A35E-29327444C38F}"/>
              </a:ext>
            </a:extLst>
          </p:cNvPr>
          <p:cNvSpPr/>
          <p:nvPr/>
        </p:nvSpPr>
        <p:spPr>
          <a:xfrm rot="15115871">
            <a:off x="8627387" y="7060075"/>
            <a:ext cx="366652" cy="366652"/>
          </a:xfrm>
          <a:prstGeom prst="ellipse">
            <a:avLst/>
          </a:prstGeom>
          <a:solidFill>
            <a:srgbClr val="FCAFC0"/>
          </a:solidFill>
          <a:ln w="57150">
            <a:solidFill>
              <a:srgbClr val="5CB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961CFCA-D738-4431-9585-D665F8730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70" y="5050256"/>
            <a:ext cx="1315010" cy="1315010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1A611611-E5B7-4C6B-B338-55E0547F4A14}"/>
              </a:ext>
            </a:extLst>
          </p:cNvPr>
          <p:cNvSpPr/>
          <p:nvPr/>
        </p:nvSpPr>
        <p:spPr>
          <a:xfrm>
            <a:off x="10697714" y="4322867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CC94528-BA20-4ED8-B469-5DD5BAA1A67B}"/>
              </a:ext>
            </a:extLst>
          </p:cNvPr>
          <p:cNvSpPr txBox="1"/>
          <p:nvPr/>
        </p:nvSpPr>
        <p:spPr>
          <a:xfrm>
            <a:off x="9413723" y="6452185"/>
            <a:ext cx="1962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Better traceability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FC54E17-B0E3-49FE-BB60-95E9E7FBD16C}"/>
              </a:ext>
            </a:extLst>
          </p:cNvPr>
          <p:cNvSpPr/>
          <p:nvPr/>
        </p:nvSpPr>
        <p:spPr>
          <a:xfrm>
            <a:off x="11862675" y="7315403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3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5A1536-5DB9-445D-9E0F-5B801568FF0F}"/>
              </a:ext>
            </a:extLst>
          </p:cNvPr>
          <p:cNvSpPr txBox="1"/>
          <p:nvPr/>
        </p:nvSpPr>
        <p:spPr>
          <a:xfrm>
            <a:off x="10202125" y="9252035"/>
            <a:ext cx="22728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See your responsibilities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E004AA2-6931-48F4-AB73-5C6472A5014A}"/>
              </a:ext>
            </a:extLst>
          </p:cNvPr>
          <p:cNvSpPr/>
          <p:nvPr/>
        </p:nvSpPr>
        <p:spPr>
          <a:xfrm>
            <a:off x="1523641" y="4322867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9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B60AB7E-9A79-4B3C-B1F1-A3449E2A3236}"/>
              </a:ext>
            </a:extLst>
          </p:cNvPr>
          <p:cNvSpPr txBox="1"/>
          <p:nvPr/>
        </p:nvSpPr>
        <p:spPr>
          <a:xfrm>
            <a:off x="1269290" y="6407600"/>
            <a:ext cx="227283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Keep projects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moving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12E2A71-82F0-4C8D-8638-6AC7E7FDA1F7}"/>
              </a:ext>
            </a:extLst>
          </p:cNvPr>
          <p:cNvSpPr txBox="1"/>
          <p:nvPr/>
        </p:nvSpPr>
        <p:spPr>
          <a:xfrm>
            <a:off x="4055573" y="4610162"/>
            <a:ext cx="17388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Reduce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Nutmeg Headline" panose="00000500000000000000" pitchFamily="50" charset="0"/>
              </a:rPr>
              <a:t>wastage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43D5857-06EC-40ED-B1C8-0304EA5A34D7}"/>
              </a:ext>
            </a:extLst>
          </p:cNvPr>
          <p:cNvGrpSpPr/>
          <p:nvPr/>
        </p:nvGrpSpPr>
        <p:grpSpPr>
          <a:xfrm>
            <a:off x="4486546" y="2475041"/>
            <a:ext cx="641049" cy="641049"/>
            <a:chOff x="18939221" y="8832136"/>
            <a:chExt cx="641049" cy="641049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0A73D98-91B7-4BC7-9736-DC8D606C51E3}"/>
                </a:ext>
              </a:extLst>
            </p:cNvPr>
            <p:cNvSpPr/>
            <p:nvPr/>
          </p:nvSpPr>
          <p:spPr>
            <a:xfrm>
              <a:off x="18939221" y="8832136"/>
              <a:ext cx="641049" cy="641049"/>
            </a:xfrm>
            <a:prstGeom prst="ellipse">
              <a:avLst/>
            </a:prstGeom>
            <a:solidFill>
              <a:srgbClr val="FF5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Nutmeg Headline Extra Bold" panose="00000800000000000000" pitchFamily="50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30D0C58-8FBA-4015-9824-491E7A58520A}"/>
                </a:ext>
              </a:extLst>
            </p:cNvPr>
            <p:cNvSpPr/>
            <p:nvPr/>
          </p:nvSpPr>
          <p:spPr>
            <a:xfrm>
              <a:off x="18968163" y="8891050"/>
              <a:ext cx="5886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800" dirty="0">
                  <a:solidFill>
                    <a:prstClr val="white"/>
                  </a:solidFill>
                  <a:latin typeface="Nutmeg Headline Extra Bold" panose="00000800000000000000" pitchFamily="50" charset="0"/>
                </a:rPr>
                <a:t>10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DA0081E-579C-41AC-81BF-72F879606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46" y="5109390"/>
            <a:ext cx="1358507" cy="13062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7EB51C3-7DC3-4135-AB16-E03EA9C7B0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059" y="7889681"/>
            <a:ext cx="1043962" cy="13049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F39CAE9-2447-44F3-9152-B90E666EE9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58" y="3271016"/>
            <a:ext cx="1301512" cy="1301512"/>
          </a:xfrm>
          <a:prstGeom prst="rect">
            <a:avLst/>
          </a:prstGeom>
        </p:spPr>
      </p:pic>
      <p:sp>
        <p:nvSpPr>
          <p:cNvPr id="98" name="Oval 97">
            <a:extLst>
              <a:ext uri="{FF2B5EF4-FFF2-40B4-BE49-F238E27FC236}">
                <a16:creationId xmlns:a16="http://schemas.microsoft.com/office/drawing/2014/main" id="{C9869B16-83D3-4E89-B3BE-033DFCBABF41}"/>
              </a:ext>
            </a:extLst>
          </p:cNvPr>
          <p:cNvSpPr/>
          <p:nvPr/>
        </p:nvSpPr>
        <p:spPr>
          <a:xfrm>
            <a:off x="10691820" y="12856665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4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9B2B51D-09CF-497F-8653-C7DD80AA1E58}"/>
              </a:ext>
            </a:extLst>
          </p:cNvPr>
          <p:cNvSpPr/>
          <p:nvPr/>
        </p:nvSpPr>
        <p:spPr>
          <a:xfrm>
            <a:off x="7846524" y="14829889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5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EE45BCC-7DA6-4C9A-85BD-76BA0494866D}"/>
              </a:ext>
            </a:extLst>
          </p:cNvPr>
          <p:cNvSpPr/>
          <p:nvPr/>
        </p:nvSpPr>
        <p:spPr>
          <a:xfrm>
            <a:off x="4283969" y="14825922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6EB2458-86DF-46FE-A66C-CF35732BED44}"/>
              </a:ext>
            </a:extLst>
          </p:cNvPr>
          <p:cNvSpPr/>
          <p:nvPr/>
        </p:nvSpPr>
        <p:spPr>
          <a:xfrm>
            <a:off x="1407323" y="12839894"/>
            <a:ext cx="641049" cy="641049"/>
          </a:xfrm>
          <a:prstGeom prst="ellipse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Nutmeg Headline Extra Bold" panose="00000800000000000000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5458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t="11225" r="15825"/>
          <a:stretch/>
        </p:blipFill>
        <p:spPr>
          <a:xfrm>
            <a:off x="0" y="0"/>
            <a:ext cx="12801600" cy="12337940"/>
          </a:xfrm>
        </p:spPr>
      </p:pic>
      <p:sp>
        <p:nvSpPr>
          <p:cNvPr id="5" name="Rectangle 4"/>
          <p:cNvSpPr/>
          <p:nvPr/>
        </p:nvSpPr>
        <p:spPr>
          <a:xfrm>
            <a:off x="555173" y="489858"/>
            <a:ext cx="11691256" cy="13356771"/>
          </a:xfrm>
          <a:prstGeom prst="rect">
            <a:avLst/>
          </a:prstGeom>
          <a:noFill/>
          <a:ln w="7620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12337940"/>
            <a:ext cx="12801599" cy="5662720"/>
          </a:xfrm>
          <a:prstGeom prst="rect">
            <a:avLst/>
          </a:prstGeom>
          <a:solidFill>
            <a:schemeClr val="bg1"/>
          </a:solidFill>
          <a:ln w="76200">
            <a:solidFill>
              <a:srgbClr val="FF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38994" y="12523190"/>
            <a:ext cx="10091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C4C4C"/>
                </a:solidFill>
                <a:latin typeface="Nutmeg Headline" panose="00000500000000000000" pitchFamily="50" charset="0"/>
              </a:rPr>
              <a:t>Get the right information to the right person at the right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860" y="14436754"/>
            <a:ext cx="11041380" cy="67629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4C4C4C"/>
                </a:solidFill>
                <a:latin typeface="Nutmeg Headline" panose="00000500000000000000" pitchFamily="50" charset="0"/>
              </a:rPr>
              <a:t>Log into EQMS: </a:t>
            </a:r>
            <a:r>
              <a:rPr lang="en-GB" sz="4400" b="1" dirty="0">
                <a:solidFill>
                  <a:srgbClr val="FF585D"/>
                </a:solidFill>
                <a:latin typeface="Nutmeg Headline" panose="00000500000000000000" pitchFamily="50" charset="0"/>
              </a:rPr>
              <a:t>[insert URL]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88671" y="14066074"/>
            <a:ext cx="11457758" cy="32657"/>
          </a:xfrm>
          <a:prstGeom prst="line">
            <a:avLst/>
          </a:prstGeom>
          <a:ln>
            <a:solidFill>
              <a:srgbClr val="FF585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D7CF51-D8A3-41F8-9320-3DF9AD8063B0}"/>
              </a:ext>
            </a:extLst>
          </p:cNvPr>
          <p:cNvSpPr txBox="1"/>
          <p:nvPr/>
        </p:nvSpPr>
        <p:spPr>
          <a:xfrm>
            <a:off x="2260271" y="17398951"/>
            <a:ext cx="851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94949"/>
                </a:solidFill>
                <a:latin typeface="Nutmeg Headline" panose="00000500000000000000" pitchFamily="50" charset="0"/>
              </a:rPr>
              <a:t>For leaner, stronger, more profitable businesses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3E130-75F5-4298-A517-C3325D59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020" y="16368561"/>
            <a:ext cx="5449060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6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>
            <a:off x="1335405" y="889388"/>
            <a:ext cx="10130790" cy="1523117"/>
          </a:xfrm>
          <a:prstGeom prst="trapezoid">
            <a:avLst>
              <a:gd name="adj" fmla="val 0"/>
            </a:avLst>
          </a:prstGeom>
          <a:solidFill>
            <a:srgbClr val="979797"/>
          </a:solidFill>
          <a:ln w="76200">
            <a:solidFill>
              <a:srgbClr val="97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35404" y="889388"/>
            <a:ext cx="9998393" cy="1446550"/>
          </a:xfrm>
          <a:prstGeom prst="rect">
            <a:avLst/>
          </a:prstGeom>
          <a:solidFill>
            <a:srgbClr val="9797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spc="300" dirty="0">
                <a:solidFill>
                  <a:schemeClr val="bg1">
                    <a:lumMod val="85000"/>
                  </a:schemeClr>
                </a:solidFill>
                <a:latin typeface="Nutmeg Headline Bold" panose="00000700000000000000" pitchFamily="50" charset="0"/>
              </a:rPr>
              <a:t>By [Date], [Your Company]</a:t>
            </a:r>
          </a:p>
          <a:p>
            <a:pPr algn="ctr"/>
            <a:r>
              <a:rPr lang="en-GB" sz="4400" b="1" spc="300" dirty="0">
                <a:solidFill>
                  <a:schemeClr val="bg1">
                    <a:lumMod val="85000"/>
                  </a:schemeClr>
                </a:solidFill>
                <a:latin typeface="Nutmeg Headline Bold" panose="00000700000000000000" pitchFamily="50" charset="0"/>
              </a:rPr>
              <a:t>will be using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5404" y="6136595"/>
            <a:ext cx="10401300" cy="5376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en-GB" sz="3600" dirty="0">
                <a:solidFill>
                  <a:srgbClr val="484848"/>
                </a:solidFill>
                <a:latin typeface="Nutmeg Headline" panose="00000500000000000000" pitchFamily="50" charset="0"/>
              </a:rPr>
              <a:t>                   </a:t>
            </a:r>
            <a:r>
              <a:rPr lang="en-GB" sz="2800" dirty="0">
                <a:solidFill>
                  <a:srgbClr val="484848"/>
                </a:solidFill>
                <a:latin typeface="Nutmeg Headline" panose="00000500000000000000" pitchFamily="50" charset="0"/>
              </a:rPr>
              <a:t>will be used to manage:</a:t>
            </a:r>
            <a:endParaRPr lang="en-GB" sz="3600" dirty="0">
              <a:solidFill>
                <a:srgbClr val="484848"/>
              </a:solidFill>
              <a:latin typeface="Nutmeg Headline" panose="00000500000000000000" pitchFamily="50" charset="0"/>
            </a:endParaRPr>
          </a:p>
          <a:p>
            <a:pPr marL="457200" indent="-457200">
              <a:lnSpc>
                <a:spcPct val="200000"/>
              </a:lnSpc>
              <a:buClr>
                <a:srgbClr val="FF585D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84848"/>
                </a:solidFill>
                <a:latin typeface="Nutmeg Headline" panose="00000500000000000000" pitchFamily="50" charset="0"/>
              </a:rPr>
              <a:t>Critical policy and procedure documents</a:t>
            </a:r>
          </a:p>
          <a:p>
            <a:pPr marL="457200" indent="-457200">
              <a:lnSpc>
                <a:spcPct val="200000"/>
              </a:lnSpc>
              <a:buClr>
                <a:srgbClr val="FF585D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84848"/>
                </a:solidFill>
                <a:latin typeface="Nutmeg Headline" panose="00000500000000000000" pitchFamily="50" charset="0"/>
              </a:rPr>
              <a:t>Issues from identification to resolution</a:t>
            </a:r>
          </a:p>
          <a:p>
            <a:pPr marL="457200" indent="-457200">
              <a:lnSpc>
                <a:spcPct val="200000"/>
              </a:lnSpc>
              <a:buClr>
                <a:srgbClr val="FF585D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84848"/>
                </a:solidFill>
                <a:latin typeface="Nutmeg Headline" panose="00000500000000000000" pitchFamily="50" charset="0"/>
              </a:rPr>
              <a:t>Training and competency requirements</a:t>
            </a:r>
          </a:p>
          <a:p>
            <a:pPr marL="457200" indent="-457200">
              <a:lnSpc>
                <a:spcPct val="200000"/>
              </a:lnSpc>
              <a:buClr>
                <a:srgbClr val="FF585D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84848"/>
                </a:solidFill>
                <a:latin typeface="Nutmeg Headline" panose="00000500000000000000" pitchFamily="50" charset="0"/>
              </a:rPr>
              <a:t>Supplier performance</a:t>
            </a:r>
          </a:p>
          <a:p>
            <a:pPr marL="457200" indent="-457200">
              <a:lnSpc>
                <a:spcPct val="200000"/>
              </a:lnSpc>
              <a:buClr>
                <a:srgbClr val="FF585D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44444"/>
                </a:solidFill>
                <a:latin typeface="Nutmeg Headline" panose="00000500000000000000" pitchFamily="50" charset="0"/>
              </a:rPr>
              <a:t>Equipment lifecycles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71267" y="13276541"/>
            <a:ext cx="9092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spc="300" dirty="0">
                <a:solidFill>
                  <a:srgbClr val="525252"/>
                </a:solidFill>
                <a:latin typeface="Nutmeg Headline Bold" panose="00000700000000000000" pitchFamily="50" charset="0"/>
              </a:rPr>
              <a:t>Log into EQMS to get started:</a:t>
            </a:r>
          </a:p>
          <a:p>
            <a:pPr algn="ctr"/>
            <a:r>
              <a:rPr lang="en-GB" sz="3600" b="1" spc="300" dirty="0">
                <a:solidFill>
                  <a:srgbClr val="525252"/>
                </a:solidFill>
                <a:latin typeface="Nutmeg Headline Bold" panose="00000700000000000000" pitchFamily="50" charset="0"/>
              </a:rPr>
              <a:t>[insert EQMS URL]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EDE03D-13EC-4858-A942-70BAE635F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46" t="-16648" r="5158" b="8309"/>
          <a:stretch/>
        </p:blipFill>
        <p:spPr>
          <a:xfrm>
            <a:off x="1775743" y="6309781"/>
            <a:ext cx="1738078" cy="8979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C85C13-97A1-4945-BE35-5487FE64226B}"/>
              </a:ext>
            </a:extLst>
          </p:cNvPr>
          <p:cNvSpPr txBox="1"/>
          <p:nvPr/>
        </p:nvSpPr>
        <p:spPr>
          <a:xfrm>
            <a:off x="2260271" y="17398951"/>
            <a:ext cx="851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94949"/>
                </a:solidFill>
                <a:latin typeface="Nutmeg Headline" panose="00000500000000000000" pitchFamily="50" charset="0"/>
              </a:rPr>
              <a:t>For leaner, stronger, more profitable businesses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7E6507-5F42-4208-A4E6-27C6FC1C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020" y="16368561"/>
            <a:ext cx="5449060" cy="8287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C1AEB3-546D-458F-81EE-57AE006C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26" y="3671585"/>
            <a:ext cx="10933748" cy="16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6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711929" y="455997"/>
            <a:ext cx="39724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-300" dirty="0">
                <a:solidFill>
                  <a:srgbClr val="FF585D"/>
                </a:solidFill>
                <a:latin typeface="Nutmeg Headline Bold" panose="00000700000000000000" pitchFamily="50" charset="0"/>
              </a:rPr>
              <a:t>What  To  Expect:</a:t>
            </a:r>
          </a:p>
          <a:p>
            <a:endParaRPr lang="en-GB" sz="5400" dirty="0">
              <a:solidFill>
                <a:schemeClr val="accent2"/>
              </a:solidFill>
              <a:latin typeface="Nutmeg Headline Bold" panose="00000700000000000000" pitchFamily="50" charset="0"/>
            </a:endParaRPr>
          </a:p>
          <a:p>
            <a:r>
              <a:rPr lang="en-GB" sz="5400" spc="600" dirty="0">
                <a:solidFill>
                  <a:srgbClr val="474747"/>
                </a:solidFill>
                <a:latin typeface="Nutmeg Headline Extra Bold" panose="00000800000000000000" pitchFamily="50" charset="0"/>
              </a:rPr>
              <a:t>Your EQMS Journey</a:t>
            </a:r>
            <a:endParaRPr lang="en-GB" sz="4000" spc="600" dirty="0">
              <a:solidFill>
                <a:srgbClr val="474747"/>
              </a:solidFill>
              <a:latin typeface="Nutmeg Headline Extra Bold" panose="00000800000000000000" pitchFamily="50" charset="0"/>
            </a:endParaRPr>
          </a:p>
        </p:txBody>
      </p:sp>
      <p:cxnSp>
        <p:nvCxnSpPr>
          <p:cNvPr id="121" name="Straight Connector 120"/>
          <p:cNvCxnSpPr>
            <a:cxnSpLocks/>
          </p:cNvCxnSpPr>
          <p:nvPr/>
        </p:nvCxnSpPr>
        <p:spPr>
          <a:xfrm>
            <a:off x="711929" y="1439492"/>
            <a:ext cx="3260989" cy="0"/>
          </a:xfrm>
          <a:prstGeom prst="line">
            <a:avLst/>
          </a:prstGeom>
          <a:ln>
            <a:solidFill>
              <a:srgbClr val="FF585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17AF460-62BF-4D37-8A53-D6A96A80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32" y="455997"/>
            <a:ext cx="3611439" cy="2710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0C8EE4-FC08-49F6-9D2C-8B2D3036C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6" y="4149696"/>
            <a:ext cx="10571527" cy="136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</TotalTime>
  <Words>270</Words>
  <Application>Microsoft Office PowerPoint</Application>
  <PresentationFormat>Custom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Nutmeg Headline</vt:lpstr>
      <vt:lpstr>Nutmeg Headline Bold</vt:lpstr>
      <vt:lpstr>Nutmeg Headline Extra Bold</vt:lpstr>
      <vt:lpstr>Wingdings</vt:lpstr>
      <vt:lpstr>Office Theme</vt:lpstr>
      <vt:lpstr>Editable Posters </vt:lpstr>
      <vt:lpstr>PowerPoint Presentation</vt:lpstr>
      <vt:lpstr>PowerPoint Presentation</vt:lpstr>
      <vt:lpstr>Log into EQMS: [insert URL]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Posters</dc:title>
  <dc:creator>Emily Hill</dc:creator>
  <cp:lastModifiedBy>Alex Pavlovic</cp:lastModifiedBy>
  <cp:revision>36</cp:revision>
  <dcterms:created xsi:type="dcterms:W3CDTF">2016-08-05T12:10:38Z</dcterms:created>
  <dcterms:modified xsi:type="dcterms:W3CDTF">2018-06-21T14:40:07Z</dcterms:modified>
</cp:coreProperties>
</file>