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9"/>
  </p:notesMasterIdLst>
  <p:handoutMasterIdLst>
    <p:handoutMasterId r:id="rId30"/>
  </p:handoutMasterIdLst>
  <p:sldIdLst>
    <p:sldId id="294" r:id="rId3"/>
    <p:sldId id="258" r:id="rId4"/>
    <p:sldId id="283" r:id="rId5"/>
    <p:sldId id="606" r:id="rId6"/>
    <p:sldId id="658" r:id="rId7"/>
    <p:sldId id="588" r:id="rId8"/>
    <p:sldId id="295" r:id="rId9"/>
    <p:sldId id="287" r:id="rId10"/>
    <p:sldId id="803" r:id="rId11"/>
    <p:sldId id="289" r:id="rId12"/>
    <p:sldId id="848" r:id="rId13"/>
    <p:sldId id="849" r:id="rId14"/>
    <p:sldId id="305" r:id="rId15"/>
    <p:sldId id="296" r:id="rId16"/>
    <p:sldId id="306" r:id="rId17"/>
    <p:sldId id="297" r:id="rId18"/>
    <p:sldId id="298" r:id="rId19"/>
    <p:sldId id="299" r:id="rId20"/>
    <p:sldId id="300" r:id="rId21"/>
    <p:sldId id="301" r:id="rId22"/>
    <p:sldId id="302" r:id="rId23"/>
    <p:sldId id="303" r:id="rId24"/>
    <p:sldId id="304" r:id="rId25"/>
    <p:sldId id="851" r:id="rId26"/>
    <p:sldId id="850" r:id="rId27"/>
    <p:sldId id="282" r:id="rId28"/>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85D"/>
    <a:srgbClr val="626FE6"/>
    <a:srgbClr val="4C4C4D"/>
    <a:srgbClr val="ECE81A"/>
    <a:srgbClr val="05C3DE"/>
    <a:srgbClr val="47D7A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48" autoAdjust="0"/>
    <p:restoredTop sz="69308" autoAdjust="0"/>
  </p:normalViewPr>
  <p:slideViewPr>
    <p:cSldViewPr snapToGrid="0">
      <p:cViewPr varScale="1">
        <p:scale>
          <a:sx n="59" d="100"/>
          <a:sy n="59" d="100"/>
        </p:scale>
        <p:origin x="1627" y="6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90" y="37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0" i="0" dirty="0">
                <a:latin typeface="Nutmeg Headline" charset="0"/>
                <a:ea typeface="Nutmeg Headline" charset="0"/>
                <a:cs typeface="Nutmeg Headline" charset="0"/>
              </a:rPr>
              <a:t>Out</a:t>
            </a:r>
            <a:r>
              <a:rPr lang="en-US" sz="1400" b="0" i="0" baseline="0" dirty="0">
                <a:latin typeface="Nutmeg Headline" charset="0"/>
                <a:ea typeface="Nutmeg Headline" charset="0"/>
                <a:cs typeface="Nutmeg Headline" charset="0"/>
              </a:rPr>
              <a:t> of 10, how would you rate the overall efficiency and effectiveness of your quality management system?</a:t>
            </a:r>
            <a:endParaRPr lang="en-US" sz="1400" b="0" i="0" dirty="0">
              <a:latin typeface="Nutmeg Headline" charset="0"/>
              <a:ea typeface="Nutmeg Headline" charset="0"/>
              <a:cs typeface="Nutmeg Headline"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0" i="0" dirty="0">
                <a:latin typeface="Nutmeg Headline" charset="0"/>
                <a:ea typeface="Nutmeg Headline" charset="0"/>
                <a:cs typeface="Nutmeg Headline" charset="0"/>
              </a:rPr>
              <a:t>Out</a:t>
            </a:r>
            <a:r>
              <a:rPr lang="en-US" sz="1400" b="0" i="0" baseline="0" dirty="0">
                <a:latin typeface="Nutmeg Headline" charset="0"/>
                <a:ea typeface="Nutmeg Headline" charset="0"/>
                <a:cs typeface="Nutmeg Headline" charset="0"/>
              </a:rPr>
              <a:t> of 10, how would you rate the overall efficiency and effectiveness of your quality management system?</a:t>
            </a:r>
            <a:endParaRPr lang="en-US" sz="1400" b="0" i="0" dirty="0">
              <a:latin typeface="Nutmeg Headline" charset="0"/>
              <a:ea typeface="Nutmeg Headline" charset="0"/>
              <a:cs typeface="Nutmeg Headline"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37D0A-7958-45BB-B636-FC2C9C4FA48D}" type="doc">
      <dgm:prSet loTypeId="urn:microsoft.com/office/officeart/2005/8/layout/StepDownProcess" loCatId="process" qsTypeId="urn:microsoft.com/office/officeart/2005/8/quickstyle/simple1" qsCatId="simple" csTypeId="urn:microsoft.com/office/officeart/2005/8/colors/accent1_2" csCatId="accent1" phldr="1"/>
      <dgm:spPr/>
    </dgm:pt>
    <dgm:pt modelId="{9399EACD-682C-42FE-AAF2-D08596151489}">
      <dgm:prSet phldrT="[Text]"/>
      <dgm:spPr>
        <a:solidFill>
          <a:srgbClr val="4C4C4D"/>
        </a:solidFill>
      </dgm:spPr>
      <dgm:t>
        <a:bodyPr/>
        <a:lstStyle/>
        <a:p>
          <a:r>
            <a:rPr lang="en-GB" dirty="0">
              <a:latin typeface="Nutmeg Extra Bold" panose="00000800000000000000" pitchFamily="50" charset="0"/>
            </a:rPr>
            <a:t>1. Collect risk and opportunity data </a:t>
          </a:r>
        </a:p>
      </dgm:t>
    </dgm:pt>
    <dgm:pt modelId="{74539379-599C-4673-A302-22E6CA12852B}" type="parTrans" cxnId="{E1883003-6B9A-4C10-A366-8D6807A2C62F}">
      <dgm:prSet/>
      <dgm:spPr/>
      <dgm:t>
        <a:bodyPr/>
        <a:lstStyle/>
        <a:p>
          <a:endParaRPr lang="en-GB"/>
        </a:p>
      </dgm:t>
    </dgm:pt>
    <dgm:pt modelId="{2E6B110A-5D0A-46FA-A78A-E45B58B6BAF4}" type="sibTrans" cxnId="{E1883003-6B9A-4C10-A366-8D6807A2C62F}">
      <dgm:prSet/>
      <dgm:spPr/>
      <dgm:t>
        <a:bodyPr/>
        <a:lstStyle/>
        <a:p>
          <a:endParaRPr lang="en-GB"/>
        </a:p>
      </dgm:t>
    </dgm:pt>
    <dgm:pt modelId="{4C6F3ACA-3DAF-442A-90B3-75A5315DFCE2}">
      <dgm:prSet phldrT="[Text]"/>
      <dgm:spPr>
        <a:solidFill>
          <a:srgbClr val="05C3DE"/>
        </a:solidFill>
      </dgm:spPr>
      <dgm:t>
        <a:bodyPr/>
        <a:lstStyle/>
        <a:p>
          <a:r>
            <a:rPr lang="en-GB" dirty="0">
              <a:latin typeface="Nutmeg Extra Bold" panose="00000800000000000000" pitchFamily="50" charset="0"/>
            </a:rPr>
            <a:t>2. Audits </a:t>
          </a:r>
        </a:p>
      </dgm:t>
    </dgm:pt>
    <dgm:pt modelId="{7D4B093C-83F2-48AE-9103-610BB254027B}" type="parTrans" cxnId="{14C1D5CD-B1A8-4FF7-A3CE-E99C3064E416}">
      <dgm:prSet/>
      <dgm:spPr/>
      <dgm:t>
        <a:bodyPr/>
        <a:lstStyle/>
        <a:p>
          <a:endParaRPr lang="en-GB"/>
        </a:p>
      </dgm:t>
    </dgm:pt>
    <dgm:pt modelId="{0B0D672A-ED4A-45A5-88C1-7C51E5AB2994}" type="sibTrans" cxnId="{14C1D5CD-B1A8-4FF7-A3CE-E99C3064E416}">
      <dgm:prSet/>
      <dgm:spPr/>
      <dgm:t>
        <a:bodyPr/>
        <a:lstStyle/>
        <a:p>
          <a:endParaRPr lang="en-GB"/>
        </a:p>
      </dgm:t>
    </dgm:pt>
    <dgm:pt modelId="{9A203B64-7DCB-42E6-9744-8E518DAB05E5}">
      <dgm:prSet phldrT="[Text]"/>
      <dgm:spPr>
        <a:solidFill>
          <a:srgbClr val="626FE6"/>
        </a:solidFill>
      </dgm:spPr>
      <dgm:t>
        <a:bodyPr/>
        <a:lstStyle/>
        <a:p>
          <a:r>
            <a:rPr lang="en-GB" dirty="0">
              <a:latin typeface="Nutmeg Extra Bold" panose="00000800000000000000" pitchFamily="50" charset="0"/>
            </a:rPr>
            <a:t>3. </a:t>
          </a:r>
          <a:r>
            <a:rPr lang="en-GB" i="0" dirty="0">
              <a:latin typeface="Nutmeg Extra Bold" panose="00000800000000000000" pitchFamily="50" charset="0"/>
            </a:rPr>
            <a:t>Risk treatment</a:t>
          </a:r>
        </a:p>
      </dgm:t>
    </dgm:pt>
    <dgm:pt modelId="{27093B81-CEB6-453B-9087-749AB79395AE}" type="parTrans" cxnId="{A44E5E71-A25B-4790-9CC2-BE825D9AC4EE}">
      <dgm:prSet/>
      <dgm:spPr/>
      <dgm:t>
        <a:bodyPr/>
        <a:lstStyle/>
        <a:p>
          <a:endParaRPr lang="en-GB"/>
        </a:p>
      </dgm:t>
    </dgm:pt>
    <dgm:pt modelId="{E4534986-C67C-4004-AC9A-924603E13865}" type="sibTrans" cxnId="{A44E5E71-A25B-4790-9CC2-BE825D9AC4EE}">
      <dgm:prSet/>
      <dgm:spPr/>
      <dgm:t>
        <a:bodyPr/>
        <a:lstStyle/>
        <a:p>
          <a:endParaRPr lang="en-GB"/>
        </a:p>
      </dgm:t>
    </dgm:pt>
    <dgm:pt modelId="{6AA30BAF-AD76-4462-8AA5-5FF35485C2E2}" type="pres">
      <dgm:prSet presAssocID="{BFF37D0A-7958-45BB-B636-FC2C9C4FA48D}" presName="rootnode" presStyleCnt="0">
        <dgm:presLayoutVars>
          <dgm:chMax/>
          <dgm:chPref/>
          <dgm:dir/>
          <dgm:animLvl val="lvl"/>
        </dgm:presLayoutVars>
      </dgm:prSet>
      <dgm:spPr/>
    </dgm:pt>
    <dgm:pt modelId="{68FF6CEB-C14C-4053-BD0C-94A847CA8826}" type="pres">
      <dgm:prSet presAssocID="{9399EACD-682C-42FE-AAF2-D08596151489}" presName="composite" presStyleCnt="0"/>
      <dgm:spPr/>
    </dgm:pt>
    <dgm:pt modelId="{65BD5B06-F1BB-44AC-A79C-4AF3F070B59B}" type="pres">
      <dgm:prSet presAssocID="{9399EACD-682C-42FE-AAF2-D08596151489}" presName="bentUpArrow1" presStyleLbl="alignImgPlace1" presStyleIdx="0" presStyleCnt="2" custScaleX="61193" custScaleY="94665" custLinFactNeighborX="15475" custLinFactNeighborY="3680"/>
      <dgm:spPr>
        <a:solidFill>
          <a:srgbClr val="ECE81A"/>
        </a:solidFill>
      </dgm:spPr>
    </dgm:pt>
    <dgm:pt modelId="{03CBD472-B04B-4BFB-894D-2B109BDD8ADD}" type="pres">
      <dgm:prSet presAssocID="{9399EACD-682C-42FE-AAF2-D08596151489}" presName="ParentText" presStyleLbl="node1" presStyleIdx="0" presStyleCnt="3">
        <dgm:presLayoutVars>
          <dgm:chMax val="1"/>
          <dgm:chPref val="1"/>
          <dgm:bulletEnabled val="1"/>
        </dgm:presLayoutVars>
      </dgm:prSet>
      <dgm:spPr/>
    </dgm:pt>
    <dgm:pt modelId="{E93FE500-C92D-4602-B8AF-CB6D519669B3}" type="pres">
      <dgm:prSet presAssocID="{9399EACD-682C-42FE-AAF2-D08596151489}" presName="ChildText" presStyleLbl="revTx" presStyleIdx="0" presStyleCnt="2">
        <dgm:presLayoutVars>
          <dgm:chMax val="0"/>
          <dgm:chPref val="0"/>
          <dgm:bulletEnabled val="1"/>
        </dgm:presLayoutVars>
      </dgm:prSet>
      <dgm:spPr/>
    </dgm:pt>
    <dgm:pt modelId="{511719B0-1C21-4F3E-B93D-FB1C590D33C4}" type="pres">
      <dgm:prSet presAssocID="{2E6B110A-5D0A-46FA-A78A-E45B58B6BAF4}" presName="sibTrans" presStyleCnt="0"/>
      <dgm:spPr/>
    </dgm:pt>
    <dgm:pt modelId="{CAB147D3-8E72-41B1-B671-E5CEEC121E93}" type="pres">
      <dgm:prSet presAssocID="{4C6F3ACA-3DAF-442A-90B3-75A5315DFCE2}" presName="composite" presStyleCnt="0"/>
      <dgm:spPr/>
    </dgm:pt>
    <dgm:pt modelId="{9AB66259-CC21-4A3A-8815-603BC34888D5}" type="pres">
      <dgm:prSet presAssocID="{4C6F3ACA-3DAF-442A-90B3-75A5315DFCE2}" presName="bentUpArrow1" presStyleLbl="alignImgPlace1" presStyleIdx="1" presStyleCnt="2" custScaleX="62779" custScaleY="83551" custLinFactNeighborX="20180" custLinFactNeighborY="-1904"/>
      <dgm:spPr>
        <a:solidFill>
          <a:srgbClr val="ECE81A"/>
        </a:solidFill>
      </dgm:spPr>
    </dgm:pt>
    <dgm:pt modelId="{C074FBDB-B475-41E5-91DE-057CFF11E4FA}" type="pres">
      <dgm:prSet presAssocID="{4C6F3ACA-3DAF-442A-90B3-75A5315DFCE2}" presName="ParentText" presStyleLbl="node1" presStyleIdx="1" presStyleCnt="3">
        <dgm:presLayoutVars>
          <dgm:chMax val="1"/>
          <dgm:chPref val="1"/>
          <dgm:bulletEnabled val="1"/>
        </dgm:presLayoutVars>
      </dgm:prSet>
      <dgm:spPr/>
    </dgm:pt>
    <dgm:pt modelId="{9D3E45C2-C895-43D8-829F-B805E51A7D3D}" type="pres">
      <dgm:prSet presAssocID="{4C6F3ACA-3DAF-442A-90B3-75A5315DFCE2}" presName="ChildText" presStyleLbl="revTx" presStyleIdx="1" presStyleCnt="2">
        <dgm:presLayoutVars>
          <dgm:chMax val="0"/>
          <dgm:chPref val="0"/>
          <dgm:bulletEnabled val="1"/>
        </dgm:presLayoutVars>
      </dgm:prSet>
      <dgm:spPr/>
    </dgm:pt>
    <dgm:pt modelId="{4B31428A-C185-4DC6-8BF7-C33B87411A7C}" type="pres">
      <dgm:prSet presAssocID="{0B0D672A-ED4A-45A5-88C1-7C51E5AB2994}" presName="sibTrans" presStyleCnt="0"/>
      <dgm:spPr/>
    </dgm:pt>
    <dgm:pt modelId="{544C237B-AAB3-4350-8553-69D85F85A3EB}" type="pres">
      <dgm:prSet presAssocID="{9A203B64-7DCB-42E6-9744-8E518DAB05E5}" presName="composite" presStyleCnt="0"/>
      <dgm:spPr/>
    </dgm:pt>
    <dgm:pt modelId="{2F69436B-493B-4B0F-A2DD-CA5010016414}" type="pres">
      <dgm:prSet presAssocID="{9A203B64-7DCB-42E6-9744-8E518DAB05E5}" presName="ParentText" presStyleLbl="node1" presStyleIdx="2" presStyleCnt="3">
        <dgm:presLayoutVars>
          <dgm:chMax val="1"/>
          <dgm:chPref val="1"/>
          <dgm:bulletEnabled val="1"/>
        </dgm:presLayoutVars>
      </dgm:prSet>
      <dgm:spPr/>
    </dgm:pt>
  </dgm:ptLst>
  <dgm:cxnLst>
    <dgm:cxn modelId="{E1883003-6B9A-4C10-A366-8D6807A2C62F}" srcId="{BFF37D0A-7958-45BB-B636-FC2C9C4FA48D}" destId="{9399EACD-682C-42FE-AAF2-D08596151489}" srcOrd="0" destOrd="0" parTransId="{74539379-599C-4673-A302-22E6CA12852B}" sibTransId="{2E6B110A-5D0A-46FA-A78A-E45B58B6BAF4}"/>
    <dgm:cxn modelId="{8FD57307-DBAD-4679-97F4-25DD82E81B14}" type="presOf" srcId="{9399EACD-682C-42FE-AAF2-D08596151489}" destId="{03CBD472-B04B-4BFB-894D-2B109BDD8ADD}" srcOrd="0" destOrd="0" presId="urn:microsoft.com/office/officeart/2005/8/layout/StepDownProcess"/>
    <dgm:cxn modelId="{DC4F0E46-87EC-4268-A07E-C1D72F9CDA1B}" type="presOf" srcId="{BFF37D0A-7958-45BB-B636-FC2C9C4FA48D}" destId="{6AA30BAF-AD76-4462-8AA5-5FF35485C2E2}" srcOrd="0" destOrd="0" presId="urn:microsoft.com/office/officeart/2005/8/layout/StepDownProcess"/>
    <dgm:cxn modelId="{A44E5E71-A25B-4790-9CC2-BE825D9AC4EE}" srcId="{BFF37D0A-7958-45BB-B636-FC2C9C4FA48D}" destId="{9A203B64-7DCB-42E6-9744-8E518DAB05E5}" srcOrd="2" destOrd="0" parTransId="{27093B81-CEB6-453B-9087-749AB79395AE}" sibTransId="{E4534986-C67C-4004-AC9A-924603E13865}"/>
    <dgm:cxn modelId="{F20AA29D-E682-4B2B-B7CD-40837211A408}" type="presOf" srcId="{4C6F3ACA-3DAF-442A-90B3-75A5315DFCE2}" destId="{C074FBDB-B475-41E5-91DE-057CFF11E4FA}" srcOrd="0" destOrd="0" presId="urn:microsoft.com/office/officeart/2005/8/layout/StepDownProcess"/>
    <dgm:cxn modelId="{1A5205A1-9E7A-47CD-A25F-384C65C16B07}" type="presOf" srcId="{9A203B64-7DCB-42E6-9744-8E518DAB05E5}" destId="{2F69436B-493B-4B0F-A2DD-CA5010016414}" srcOrd="0" destOrd="0" presId="urn:microsoft.com/office/officeart/2005/8/layout/StepDownProcess"/>
    <dgm:cxn modelId="{14C1D5CD-B1A8-4FF7-A3CE-E99C3064E416}" srcId="{BFF37D0A-7958-45BB-B636-FC2C9C4FA48D}" destId="{4C6F3ACA-3DAF-442A-90B3-75A5315DFCE2}" srcOrd="1" destOrd="0" parTransId="{7D4B093C-83F2-48AE-9103-610BB254027B}" sibTransId="{0B0D672A-ED4A-45A5-88C1-7C51E5AB2994}"/>
    <dgm:cxn modelId="{DB0200BA-0322-4A23-950F-E3CFD020E2FD}" type="presParOf" srcId="{6AA30BAF-AD76-4462-8AA5-5FF35485C2E2}" destId="{68FF6CEB-C14C-4053-BD0C-94A847CA8826}" srcOrd="0" destOrd="0" presId="urn:microsoft.com/office/officeart/2005/8/layout/StepDownProcess"/>
    <dgm:cxn modelId="{6F48BA01-88C5-4606-90AD-CAC02125F9AB}" type="presParOf" srcId="{68FF6CEB-C14C-4053-BD0C-94A847CA8826}" destId="{65BD5B06-F1BB-44AC-A79C-4AF3F070B59B}" srcOrd="0" destOrd="0" presId="urn:microsoft.com/office/officeart/2005/8/layout/StepDownProcess"/>
    <dgm:cxn modelId="{A417F489-06B9-4E0B-807B-BD6E587237B6}" type="presParOf" srcId="{68FF6CEB-C14C-4053-BD0C-94A847CA8826}" destId="{03CBD472-B04B-4BFB-894D-2B109BDD8ADD}" srcOrd="1" destOrd="0" presId="urn:microsoft.com/office/officeart/2005/8/layout/StepDownProcess"/>
    <dgm:cxn modelId="{3BD0C155-D91C-4C64-9E13-059F2C59348A}" type="presParOf" srcId="{68FF6CEB-C14C-4053-BD0C-94A847CA8826}" destId="{E93FE500-C92D-4602-B8AF-CB6D519669B3}" srcOrd="2" destOrd="0" presId="urn:microsoft.com/office/officeart/2005/8/layout/StepDownProcess"/>
    <dgm:cxn modelId="{96CFF2D4-92CD-4820-82DE-833458958DB8}" type="presParOf" srcId="{6AA30BAF-AD76-4462-8AA5-5FF35485C2E2}" destId="{511719B0-1C21-4F3E-B93D-FB1C590D33C4}" srcOrd="1" destOrd="0" presId="urn:microsoft.com/office/officeart/2005/8/layout/StepDownProcess"/>
    <dgm:cxn modelId="{4DA9C556-26CA-4D9E-A757-C7C755D45EEE}" type="presParOf" srcId="{6AA30BAF-AD76-4462-8AA5-5FF35485C2E2}" destId="{CAB147D3-8E72-41B1-B671-E5CEEC121E93}" srcOrd="2" destOrd="0" presId="urn:microsoft.com/office/officeart/2005/8/layout/StepDownProcess"/>
    <dgm:cxn modelId="{3D48F041-E782-49B4-B7C2-B4DD1B6DFDD6}" type="presParOf" srcId="{CAB147D3-8E72-41B1-B671-E5CEEC121E93}" destId="{9AB66259-CC21-4A3A-8815-603BC34888D5}" srcOrd="0" destOrd="0" presId="urn:microsoft.com/office/officeart/2005/8/layout/StepDownProcess"/>
    <dgm:cxn modelId="{11EC2C16-74A1-4A26-8D80-E9551B410D3E}" type="presParOf" srcId="{CAB147D3-8E72-41B1-B671-E5CEEC121E93}" destId="{C074FBDB-B475-41E5-91DE-057CFF11E4FA}" srcOrd="1" destOrd="0" presId="urn:microsoft.com/office/officeart/2005/8/layout/StepDownProcess"/>
    <dgm:cxn modelId="{F745FBA8-A089-47CE-B350-2DF59D177BEB}" type="presParOf" srcId="{CAB147D3-8E72-41B1-B671-E5CEEC121E93}" destId="{9D3E45C2-C895-43D8-829F-B805E51A7D3D}" srcOrd="2" destOrd="0" presId="urn:microsoft.com/office/officeart/2005/8/layout/StepDownProcess"/>
    <dgm:cxn modelId="{78D22473-24A0-4D70-9A9F-47B781C7878E}" type="presParOf" srcId="{6AA30BAF-AD76-4462-8AA5-5FF35485C2E2}" destId="{4B31428A-C185-4DC6-8BF7-C33B87411A7C}" srcOrd="3" destOrd="0" presId="urn:microsoft.com/office/officeart/2005/8/layout/StepDownProcess"/>
    <dgm:cxn modelId="{F80803CF-E6AB-4928-B420-5F8160D74E3E}" type="presParOf" srcId="{6AA30BAF-AD76-4462-8AA5-5FF35485C2E2}" destId="{544C237B-AAB3-4350-8553-69D85F85A3EB}" srcOrd="4" destOrd="0" presId="urn:microsoft.com/office/officeart/2005/8/layout/StepDownProcess"/>
    <dgm:cxn modelId="{B0698CA9-9472-4ED2-90F5-2895EEDFDBC1}" type="presParOf" srcId="{544C237B-AAB3-4350-8553-69D85F85A3EB}" destId="{2F69436B-493B-4B0F-A2DD-CA5010016414}"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D5B06-F1BB-44AC-A79C-4AF3F070B59B}">
      <dsp:nvSpPr>
        <dsp:cNvPr id="0" name=""/>
        <dsp:cNvSpPr/>
      </dsp:nvSpPr>
      <dsp:spPr>
        <a:xfrm rot="5400000">
          <a:off x="4361124" y="1721024"/>
          <a:ext cx="1175300" cy="864929"/>
        </a:xfrm>
        <a:prstGeom prst="bentUpArrow">
          <a:avLst>
            <a:gd name="adj1" fmla="val 32840"/>
            <a:gd name="adj2" fmla="val 25000"/>
            <a:gd name="adj3" fmla="val 35780"/>
          </a:avLst>
        </a:prstGeom>
        <a:solidFill>
          <a:srgbClr val="ECE8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CBD472-B04B-4BFB-894D-2B109BDD8ADD}">
      <dsp:nvSpPr>
        <dsp:cNvPr id="0" name=""/>
        <dsp:cNvSpPr/>
      </dsp:nvSpPr>
      <dsp:spPr>
        <a:xfrm>
          <a:off x="3780344" y="24810"/>
          <a:ext cx="2090016" cy="1462943"/>
        </a:xfrm>
        <a:prstGeom prst="roundRect">
          <a:avLst>
            <a:gd name="adj" fmla="val 16670"/>
          </a:avLst>
        </a:prstGeom>
        <a:solidFill>
          <a:srgbClr val="4C4C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Nutmeg Extra Bold" panose="00000800000000000000" pitchFamily="50" charset="0"/>
            </a:rPr>
            <a:t>1. Collect risk and opportunity data </a:t>
          </a:r>
        </a:p>
      </dsp:txBody>
      <dsp:txXfrm>
        <a:off x="3851772" y="96238"/>
        <a:ext cx="1947160" cy="1320087"/>
      </dsp:txXfrm>
    </dsp:sp>
    <dsp:sp modelId="{E93FE500-C92D-4602-B8AF-CB6D519669B3}">
      <dsp:nvSpPr>
        <dsp:cNvPr id="0" name=""/>
        <dsp:cNvSpPr/>
      </dsp:nvSpPr>
      <dsp:spPr>
        <a:xfrm>
          <a:off x="5870360" y="164335"/>
          <a:ext cx="1520078" cy="1182415"/>
        </a:xfrm>
        <a:prstGeom prst="rect">
          <a:avLst/>
        </a:prstGeom>
        <a:noFill/>
        <a:ln>
          <a:noFill/>
        </a:ln>
        <a:effectLst/>
      </dsp:spPr>
      <dsp:style>
        <a:lnRef idx="0">
          <a:scrgbClr r="0" g="0" b="0"/>
        </a:lnRef>
        <a:fillRef idx="0">
          <a:scrgbClr r="0" g="0" b="0"/>
        </a:fillRef>
        <a:effectRef idx="0">
          <a:scrgbClr r="0" g="0" b="0"/>
        </a:effectRef>
        <a:fontRef idx="minor"/>
      </dsp:style>
    </dsp:sp>
    <dsp:sp modelId="{9AB66259-CC21-4A3A-8815-603BC34888D5}">
      <dsp:nvSpPr>
        <dsp:cNvPr id="0" name=""/>
        <dsp:cNvSpPr/>
      </dsp:nvSpPr>
      <dsp:spPr>
        <a:xfrm rot="5400000">
          <a:off x="6229464" y="3250738"/>
          <a:ext cx="1037315" cy="887346"/>
        </a:xfrm>
        <a:prstGeom prst="bentUpArrow">
          <a:avLst>
            <a:gd name="adj1" fmla="val 32840"/>
            <a:gd name="adj2" fmla="val 25000"/>
            <a:gd name="adj3" fmla="val 35780"/>
          </a:avLst>
        </a:prstGeom>
        <a:solidFill>
          <a:srgbClr val="ECE8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74FBDB-B475-41E5-91DE-057CFF11E4FA}">
      <dsp:nvSpPr>
        <dsp:cNvPr id="0" name=""/>
        <dsp:cNvSpPr/>
      </dsp:nvSpPr>
      <dsp:spPr>
        <a:xfrm>
          <a:off x="5513189" y="1635060"/>
          <a:ext cx="2090016" cy="1462943"/>
        </a:xfrm>
        <a:prstGeom prst="roundRect">
          <a:avLst>
            <a:gd name="adj" fmla="val 16670"/>
          </a:avLst>
        </a:prstGeom>
        <a:solidFill>
          <a:srgbClr val="05C3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Nutmeg Extra Bold" panose="00000800000000000000" pitchFamily="50" charset="0"/>
            </a:rPr>
            <a:t>2. Audits </a:t>
          </a:r>
        </a:p>
      </dsp:txBody>
      <dsp:txXfrm>
        <a:off x="5584617" y="1706488"/>
        <a:ext cx="1947160" cy="1320087"/>
      </dsp:txXfrm>
    </dsp:sp>
    <dsp:sp modelId="{9D3E45C2-C895-43D8-829F-B805E51A7D3D}">
      <dsp:nvSpPr>
        <dsp:cNvPr id="0" name=""/>
        <dsp:cNvSpPr/>
      </dsp:nvSpPr>
      <dsp:spPr>
        <a:xfrm>
          <a:off x="7603205" y="1774585"/>
          <a:ext cx="1520078" cy="1182415"/>
        </a:xfrm>
        <a:prstGeom prst="rect">
          <a:avLst/>
        </a:prstGeom>
        <a:noFill/>
        <a:ln>
          <a:noFill/>
        </a:ln>
        <a:effectLst/>
      </dsp:spPr>
      <dsp:style>
        <a:lnRef idx="0">
          <a:scrgbClr r="0" g="0" b="0"/>
        </a:lnRef>
        <a:fillRef idx="0">
          <a:scrgbClr r="0" g="0" b="0"/>
        </a:fillRef>
        <a:effectRef idx="0">
          <a:scrgbClr r="0" g="0" b="0"/>
        </a:effectRef>
        <a:fontRef idx="minor"/>
      </dsp:style>
    </dsp:sp>
    <dsp:sp modelId="{2F69436B-493B-4B0F-A2DD-CA5010016414}">
      <dsp:nvSpPr>
        <dsp:cNvPr id="0" name=""/>
        <dsp:cNvSpPr/>
      </dsp:nvSpPr>
      <dsp:spPr>
        <a:xfrm>
          <a:off x="7246034" y="3176318"/>
          <a:ext cx="2090016" cy="1462943"/>
        </a:xfrm>
        <a:prstGeom prst="roundRect">
          <a:avLst>
            <a:gd name="adj" fmla="val 16670"/>
          </a:avLst>
        </a:prstGeom>
        <a:solidFill>
          <a:srgbClr val="626F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Nutmeg Extra Bold" panose="00000800000000000000" pitchFamily="50" charset="0"/>
            </a:rPr>
            <a:t>3. </a:t>
          </a:r>
          <a:r>
            <a:rPr lang="en-GB" sz="2100" i="0" kern="1200" dirty="0">
              <a:latin typeface="Nutmeg Extra Bold" panose="00000800000000000000" pitchFamily="50" charset="0"/>
            </a:rPr>
            <a:t>Risk treatment</a:t>
          </a:r>
        </a:p>
      </dsp:txBody>
      <dsp:txXfrm>
        <a:off x="7317462" y="3247746"/>
        <a:ext cx="1947160" cy="132008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dirty="0">
              <a:latin typeface="Nutmeg Light" panose="00000300000000000000" pitchFamily="50" charset="0"/>
            </a:endParaRPr>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66F69896-EDAE-8E40-B5F1-BB3E81E3F387}" type="datetimeFigureOut">
              <a:rPr lang="en-US" smtClean="0">
                <a:latin typeface="Nutmeg Light" panose="00000300000000000000" pitchFamily="50" charset="0"/>
              </a:rPr>
              <a:t>4/3/2019</a:t>
            </a:fld>
            <a:endParaRPr lang="en-US" dirty="0">
              <a:latin typeface="Nutmeg Light" panose="00000300000000000000" pitchFamily="50" charset="0"/>
            </a:endParaRPr>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dirty="0">
              <a:latin typeface="Nutmeg Light" panose="00000300000000000000" pitchFamily="50" charset="0"/>
            </a:endParaRPr>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5A0ACAFA-7522-4E44-8E51-D9C3B3AACA93}" type="slidenum">
              <a:rPr lang="en-US" smtClean="0">
                <a:latin typeface="Nutmeg Light" panose="00000300000000000000" pitchFamily="50" charset="0"/>
              </a:rPr>
              <a:t>‹#›</a:t>
            </a:fld>
            <a:endParaRPr lang="en-US" dirty="0">
              <a:latin typeface="Nutmeg Light" panose="00000300000000000000" pitchFamily="50" charset="0"/>
            </a:endParaRPr>
          </a:p>
        </p:txBody>
      </p:sp>
    </p:spTree>
    <p:extLst>
      <p:ext uri="{BB962C8B-B14F-4D97-AF65-F5344CB8AC3E}">
        <p14:creationId xmlns:p14="http://schemas.microsoft.com/office/powerpoint/2010/main" val="770065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atin typeface="Nutmeg Light" panose="00000300000000000000" pitchFamily="50" charset="0"/>
              </a:defRPr>
            </a:lvl1pPr>
          </a:lstStyle>
          <a:p>
            <a:endParaRPr lang="en-US" dirty="0"/>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atin typeface="Nutmeg Light" panose="00000300000000000000" pitchFamily="50" charset="0"/>
              </a:defRPr>
            </a:lvl1pPr>
          </a:lstStyle>
          <a:p>
            <a:fld id="{03EE57E6-723B-2D4B-8B28-AD863BC978C1}" type="datetimeFigureOut">
              <a:rPr lang="en-US" smtClean="0"/>
              <a:pPr/>
              <a:t>4/3/2019</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atin typeface="Nutmeg Light" panose="00000300000000000000" pitchFamily="50" charset="0"/>
              </a:defRPr>
            </a:lvl1pPr>
          </a:lstStyle>
          <a:p>
            <a:endParaRPr lang="en-US" dirty="0"/>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atin typeface="Nutmeg Light" panose="00000300000000000000" pitchFamily="50" charset="0"/>
              </a:defRPr>
            </a:lvl1pPr>
          </a:lstStyle>
          <a:p>
            <a:fld id="{33CFB42A-FF06-1B4F-83D9-A41781A18B1A}" type="slidenum">
              <a:rPr lang="en-US" smtClean="0"/>
              <a:pPr/>
              <a:t>‹#›</a:t>
            </a:fld>
            <a:endParaRPr lang="en-US" dirty="0"/>
          </a:p>
        </p:txBody>
      </p:sp>
    </p:spTree>
    <p:extLst>
      <p:ext uri="{BB962C8B-B14F-4D97-AF65-F5344CB8AC3E}">
        <p14:creationId xmlns:p14="http://schemas.microsoft.com/office/powerpoint/2010/main" val="1552325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utmeg Light" panose="00000300000000000000" pitchFamily="50" charset="0"/>
        <a:ea typeface="+mn-ea"/>
        <a:cs typeface="+mn-cs"/>
      </a:defRPr>
    </a:lvl1pPr>
    <a:lvl2pPr marL="457200" algn="l" defTabSz="914400" rtl="0" eaLnBrk="1" latinLnBrk="0" hangingPunct="1">
      <a:defRPr sz="1200" kern="1200">
        <a:solidFill>
          <a:schemeClr val="tx1"/>
        </a:solidFill>
        <a:latin typeface="Nutmeg Light" panose="00000300000000000000" pitchFamily="50" charset="0"/>
        <a:ea typeface="+mn-ea"/>
        <a:cs typeface="+mn-cs"/>
      </a:defRPr>
    </a:lvl2pPr>
    <a:lvl3pPr marL="914400" algn="l" defTabSz="914400" rtl="0" eaLnBrk="1" latinLnBrk="0" hangingPunct="1">
      <a:defRPr sz="1200" kern="1200">
        <a:solidFill>
          <a:schemeClr val="tx1"/>
        </a:solidFill>
        <a:latin typeface="Nutmeg Light" panose="00000300000000000000" pitchFamily="50" charset="0"/>
        <a:ea typeface="+mn-ea"/>
        <a:cs typeface="+mn-cs"/>
      </a:defRPr>
    </a:lvl3pPr>
    <a:lvl4pPr marL="1371600" algn="l" defTabSz="914400" rtl="0" eaLnBrk="1" latinLnBrk="0" hangingPunct="1">
      <a:defRPr sz="1200" kern="1200">
        <a:solidFill>
          <a:schemeClr val="tx1"/>
        </a:solidFill>
        <a:latin typeface="Nutmeg Light" panose="00000300000000000000" pitchFamily="50" charset="0"/>
        <a:ea typeface="+mn-ea"/>
        <a:cs typeface="+mn-cs"/>
      </a:defRPr>
    </a:lvl4pPr>
    <a:lvl5pPr marL="1828800" algn="l" defTabSz="914400" rtl="0" eaLnBrk="1" latinLnBrk="0" hangingPunct="1">
      <a:defRPr sz="1200" kern="1200">
        <a:solidFill>
          <a:schemeClr val="tx1"/>
        </a:solidFill>
        <a:latin typeface="Nutmeg Light" panose="000003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just some of the examples of poor governance, risk and compliance management </a:t>
            </a:r>
          </a:p>
          <a:p>
            <a:endParaRPr lang="en-GB" dirty="0"/>
          </a:p>
          <a:p>
            <a:r>
              <a:rPr lang="en-GB" dirty="0"/>
              <a:t>e.g. </a:t>
            </a:r>
            <a:r>
              <a:rPr lang="en-GB" dirty="0" err="1"/>
              <a:t>pret</a:t>
            </a:r>
            <a:r>
              <a:rPr lang="en-GB" dirty="0"/>
              <a:t> supplier audits, </a:t>
            </a:r>
            <a:r>
              <a:rPr lang="en-GB" dirty="0" err="1"/>
              <a:t>facebook</a:t>
            </a:r>
            <a:r>
              <a:rPr lang="en-GB" dirty="0"/>
              <a:t> data breach, ethical failures etc.</a:t>
            </a:r>
          </a:p>
          <a:p>
            <a:endParaRPr lang="en-GB" dirty="0"/>
          </a:p>
          <a:p>
            <a:r>
              <a:rPr lang="en-GB" dirty="0"/>
              <a:t>We need to a robust management system for governance, risk and compliance best practice. EQMS is the essential tool we will use to embed and enforce best practices throughout the business. </a:t>
            </a:r>
          </a:p>
        </p:txBody>
      </p:sp>
      <p:sp>
        <p:nvSpPr>
          <p:cNvPr id="4" name="Slide Number Placeholder 3"/>
          <p:cNvSpPr>
            <a:spLocks noGrp="1"/>
          </p:cNvSpPr>
          <p:nvPr>
            <p:ph type="sldNum" sz="quarter" idx="5"/>
          </p:nvPr>
        </p:nvSpPr>
        <p:spPr/>
        <p:txBody>
          <a:bodyPr/>
          <a:lstStyle/>
          <a:p>
            <a:fld id="{33CFB42A-FF06-1B4F-83D9-A41781A18B1A}" type="slidenum">
              <a:rPr lang="en-US" smtClean="0"/>
              <a:t>4</a:t>
            </a:fld>
            <a:endParaRPr lang="en-US"/>
          </a:p>
        </p:txBody>
      </p:sp>
    </p:spTree>
    <p:extLst>
      <p:ext uri="{BB962C8B-B14F-4D97-AF65-F5344CB8AC3E}">
        <p14:creationId xmlns:p14="http://schemas.microsoft.com/office/powerpoint/2010/main" val="71180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Qualsys are our supplier, they have managed over 400 implementations: www.qualsys.co.uk </a:t>
            </a:r>
          </a:p>
        </p:txBody>
      </p:sp>
      <p:sp>
        <p:nvSpPr>
          <p:cNvPr id="4" name="Slide Number Placeholder 3"/>
          <p:cNvSpPr>
            <a:spLocks noGrp="1"/>
          </p:cNvSpPr>
          <p:nvPr>
            <p:ph type="sldNum" sz="quarter" idx="5"/>
          </p:nvPr>
        </p:nvSpPr>
        <p:spPr/>
        <p:txBody>
          <a:bodyPr/>
          <a:lstStyle/>
          <a:p>
            <a:fld id="{33CFB42A-FF06-1B4F-83D9-A41781A18B1A}" type="slidenum">
              <a:rPr lang="en-US" smtClean="0"/>
              <a:t>5</a:t>
            </a:fld>
            <a:endParaRPr lang="en-US"/>
          </a:p>
        </p:txBody>
      </p:sp>
    </p:spTree>
    <p:extLst>
      <p:ext uri="{BB962C8B-B14F-4D97-AF65-F5344CB8AC3E}">
        <p14:creationId xmlns:p14="http://schemas.microsoft.com/office/powerpoint/2010/main" val="737488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We need leadership to buy-in to governance, risk and compliance to enable the first line of defence. Too often, organisations do the 2</a:t>
            </a:r>
            <a:r>
              <a:rPr lang="en-GB" b="0" baseline="30000" dirty="0"/>
              <a:t>nd</a:t>
            </a:r>
            <a:r>
              <a:rPr lang="en-GB" b="0" dirty="0"/>
              <a:t> and third but not the 1</a:t>
            </a:r>
            <a:r>
              <a:rPr lang="en-GB" b="0" baseline="30000" dirty="0"/>
              <a:t>st</a:t>
            </a:r>
            <a:r>
              <a:rPr lang="en-GB" b="0" dirty="0"/>
              <a:t>.</a:t>
            </a:r>
          </a:p>
          <a:p>
            <a:endParaRPr lang="en-GB" b="0" dirty="0"/>
          </a:p>
          <a:p>
            <a:r>
              <a:rPr lang="en-GB" b="0" dirty="0"/>
              <a:t>EQMS helps us to put in place the controls required for the three lines of defence. </a:t>
            </a:r>
          </a:p>
          <a:p>
            <a:endParaRPr lang="en-GB" dirty="0"/>
          </a:p>
        </p:txBody>
      </p:sp>
      <p:sp>
        <p:nvSpPr>
          <p:cNvPr id="4" name="Slide Number Placeholder 3"/>
          <p:cNvSpPr>
            <a:spLocks noGrp="1"/>
          </p:cNvSpPr>
          <p:nvPr>
            <p:ph type="sldNum" sz="quarter" idx="5"/>
          </p:nvPr>
        </p:nvSpPr>
        <p:spPr/>
        <p:txBody>
          <a:bodyPr/>
          <a:lstStyle/>
          <a:p>
            <a:fld id="{33CFB42A-FF06-1B4F-83D9-A41781A18B1A}" type="slidenum">
              <a:rPr lang="en-US" smtClean="0"/>
              <a:t>6</a:t>
            </a:fld>
            <a:endParaRPr lang="en-US"/>
          </a:p>
        </p:txBody>
      </p:sp>
    </p:spTree>
    <p:extLst>
      <p:ext uri="{BB962C8B-B14F-4D97-AF65-F5344CB8AC3E}">
        <p14:creationId xmlns:p14="http://schemas.microsoft.com/office/powerpoint/2010/main" val="141602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CFB42A-FF06-1B4F-83D9-A41781A18B1A}" type="slidenum">
              <a:rPr lang="en-US" smtClean="0"/>
              <a:pPr/>
              <a:t>7</a:t>
            </a:fld>
            <a:endParaRPr lang="en-US" dirty="0"/>
          </a:p>
        </p:txBody>
      </p:sp>
    </p:spTree>
    <p:extLst>
      <p:ext uri="{BB962C8B-B14F-4D97-AF65-F5344CB8AC3E}">
        <p14:creationId xmlns:p14="http://schemas.microsoft.com/office/powerpoint/2010/main" val="32856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Nutmeg Light" panose="00000300000000000000" pitchFamily="50" charset="0"/>
              </a:rPr>
              <a:t>Here's how our software helps: </a:t>
            </a:r>
          </a:p>
          <a:p>
            <a:pPr marL="0" indent="0">
              <a:buNone/>
            </a:pPr>
            <a:endParaRPr lang="en-GB" sz="1200" dirty="0">
              <a:latin typeface="Nutmeg Light" panose="00000300000000000000" pitchFamily="50" charset="0"/>
            </a:endParaRPr>
          </a:p>
          <a:p>
            <a:pPr marL="228600" indent="-228600">
              <a:buAutoNum type="arabicParenR"/>
            </a:pPr>
            <a:r>
              <a:rPr lang="en-GB" sz="1200" dirty="0">
                <a:latin typeface="Nutmeg Light" panose="00000300000000000000" pitchFamily="50" charset="0"/>
              </a:rPr>
              <a:t>Collect risk data using Kiosk, risk suggestions, auditing applications, issues, NCRs, CAPAs. Too many organisations expect you to simply pull this data from thin air. You need to start by collecting data from on the ground. Macroenvironmental changes – things like all of your regulatory requirements in a single system </a:t>
            </a:r>
          </a:p>
          <a:p>
            <a:pPr marL="228600" indent="-228600">
              <a:buAutoNum type="arabicParenR"/>
            </a:pPr>
            <a:endParaRPr lang="en-GB" sz="1200" dirty="0">
              <a:latin typeface="Nutmeg Light" panose="00000300000000000000" pitchFamily="50" charset="0"/>
            </a:endParaRPr>
          </a:p>
          <a:p>
            <a:pPr marL="228600" indent="-228600">
              <a:buAutoNum type="arabicParenR"/>
            </a:pPr>
            <a:r>
              <a:rPr lang="en-GB" sz="1200" dirty="0">
                <a:latin typeface="Nutmeg Light" panose="00000300000000000000" pitchFamily="50" charset="0"/>
              </a:rPr>
              <a:t>Then you plan, schedule, undertake the audits </a:t>
            </a:r>
          </a:p>
          <a:p>
            <a:pPr marL="228600" indent="-228600">
              <a:buAutoNum type="arabicParenR"/>
            </a:pPr>
            <a:endParaRPr lang="en-GB" sz="1200" dirty="0">
              <a:latin typeface="Nutmeg Light" panose="00000300000000000000" pitchFamily="50" charset="0"/>
            </a:endParaRPr>
          </a:p>
          <a:p>
            <a:pPr marL="228600" indent="-228600">
              <a:buAutoNum type="arabicParenR"/>
            </a:pPr>
            <a:r>
              <a:rPr lang="en-GB" sz="1200" dirty="0">
                <a:latin typeface="Nutmeg Light" panose="00000300000000000000" pitchFamily="50" charset="0"/>
              </a:rPr>
              <a:t>Then you implement the risk treatment strategy</a:t>
            </a:r>
          </a:p>
          <a:p>
            <a:pPr marL="228600" indent="-228600">
              <a:buAutoNum type="arabicParenR"/>
            </a:pPr>
            <a:endParaRPr lang="en-GB" sz="1200" dirty="0">
              <a:latin typeface="Nutmeg Light" panose="00000300000000000000" pitchFamily="50" charset="0"/>
            </a:endParaRPr>
          </a:p>
        </p:txBody>
      </p:sp>
      <p:sp>
        <p:nvSpPr>
          <p:cNvPr id="4" name="Slide Number Placeholder 3"/>
          <p:cNvSpPr>
            <a:spLocks noGrp="1"/>
          </p:cNvSpPr>
          <p:nvPr>
            <p:ph type="sldNum" sz="quarter" idx="5"/>
          </p:nvPr>
        </p:nvSpPr>
        <p:spPr/>
        <p:txBody>
          <a:bodyPr/>
          <a:lstStyle/>
          <a:p>
            <a:fld id="{33CFB42A-FF06-1B4F-83D9-A41781A18B1A}" type="slidenum">
              <a:rPr lang="en-US" smtClean="0"/>
              <a:t>9</a:t>
            </a:fld>
            <a:endParaRPr lang="en-US"/>
          </a:p>
        </p:txBody>
      </p:sp>
    </p:spTree>
    <p:extLst>
      <p:ext uri="{BB962C8B-B14F-4D97-AF65-F5344CB8AC3E}">
        <p14:creationId xmlns:p14="http://schemas.microsoft.com/office/powerpoint/2010/main" val="1613883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solidFill>
                  <a:srgbClr val="626FE6"/>
                </a:solidFill>
              </a:rPr>
              <a:t>EQMS evolves with your business</a:t>
            </a:r>
          </a:p>
          <a:p>
            <a:endParaRPr lang="en-GB" sz="1200" dirty="0">
              <a:solidFill>
                <a:srgbClr val="626FE6"/>
              </a:solidFill>
            </a:endParaRPr>
          </a:p>
          <a:p>
            <a:endParaRPr lang="en-GB" dirty="0">
              <a:solidFill>
                <a:srgbClr val="626FE6"/>
              </a:solidFill>
            </a:endParaRPr>
          </a:p>
          <a:p>
            <a:endParaRPr lang="en-GB" dirty="0"/>
          </a:p>
        </p:txBody>
      </p:sp>
      <p:sp>
        <p:nvSpPr>
          <p:cNvPr id="4" name="Slide Number Placeholder 3"/>
          <p:cNvSpPr>
            <a:spLocks noGrp="1"/>
          </p:cNvSpPr>
          <p:nvPr>
            <p:ph type="sldNum" sz="quarter" idx="5"/>
          </p:nvPr>
        </p:nvSpPr>
        <p:spPr/>
        <p:txBody>
          <a:bodyPr/>
          <a:lstStyle/>
          <a:p>
            <a:fld id="{33CFB42A-FF06-1B4F-83D9-A41781A18B1A}" type="slidenum">
              <a:rPr lang="en-US" smtClean="0"/>
              <a:pPr/>
              <a:t>11</a:t>
            </a:fld>
            <a:endParaRPr lang="en-US" dirty="0"/>
          </a:p>
        </p:txBody>
      </p:sp>
    </p:spTree>
    <p:extLst>
      <p:ext uri="{BB962C8B-B14F-4D97-AF65-F5344CB8AC3E}">
        <p14:creationId xmlns:p14="http://schemas.microsoft.com/office/powerpoint/2010/main" val="295266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CFB42A-FF06-1B4F-83D9-A41781A18B1A}" type="slidenum">
              <a:rPr lang="en-US" smtClean="0"/>
              <a:pPr/>
              <a:t>12</a:t>
            </a:fld>
            <a:endParaRPr lang="en-US" dirty="0"/>
          </a:p>
        </p:txBody>
      </p:sp>
    </p:spTree>
    <p:extLst>
      <p:ext uri="{BB962C8B-B14F-4D97-AF65-F5344CB8AC3E}">
        <p14:creationId xmlns:p14="http://schemas.microsoft.com/office/powerpoint/2010/main" val="24884052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alphaModFix amt="50000"/>
            <a:extLst>
              <a:ext uri="{28A0092B-C50C-407E-A947-70E740481C1C}">
                <a14:useLocalDpi xmlns:a14="http://schemas.microsoft.com/office/drawing/2010/main" val="0"/>
              </a:ext>
            </a:extLst>
          </a:blip>
          <a:srcRect l="2" t="12301" r="2" b="11889"/>
          <a:stretch/>
        </p:blipFill>
        <p:spPr>
          <a:xfrm>
            <a:off x="0" y="1433763"/>
            <a:ext cx="12192000" cy="5424237"/>
          </a:xfrm>
          <a:prstGeom prst="rect">
            <a:avLst/>
          </a:prstGeom>
        </p:spPr>
      </p:pic>
      <p:sp>
        <p:nvSpPr>
          <p:cNvPr id="9" name="Rectangle 8"/>
          <p:cNvSpPr/>
          <p:nvPr userDrawn="1"/>
        </p:nvSpPr>
        <p:spPr>
          <a:xfrm>
            <a:off x="0" y="1433763"/>
            <a:ext cx="12192000" cy="5417999"/>
          </a:xfrm>
          <a:prstGeom prst="rect">
            <a:avLst/>
          </a:prstGeom>
          <a:solidFill>
            <a:srgbClr val="626FE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4" name="Date Placeholder 3"/>
          <p:cNvSpPr>
            <a:spLocks noGrp="1"/>
          </p:cNvSpPr>
          <p:nvPr>
            <p:ph type="dt" sz="half" idx="10"/>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58D831D8-EE93-2E46-AE0F-1BBC802C4049}" type="datetimeFigureOut">
              <a:rPr lang="en-US" smtClean="0"/>
              <a:pPr/>
              <a:t>4/3/2019</a:t>
            </a:fld>
            <a:endParaRPr lang="en-US"/>
          </a:p>
        </p:txBody>
      </p:sp>
      <p:sp>
        <p:nvSpPr>
          <p:cNvPr id="5" name="Footer Placeholder 4"/>
          <p:cNvSpPr>
            <a:spLocks noGrp="1"/>
          </p:cNvSpPr>
          <p:nvPr>
            <p:ph type="ftr" sz="quarter" idx="11"/>
          </p:nvPr>
        </p:nvSpPr>
        <p:spPr/>
        <p:txBody>
          <a:bodyPr/>
          <a:lstStyle>
            <a:lvl1pPr>
              <a:defRPr sz="1000" b="0" i="0">
                <a:solidFill>
                  <a:schemeClr val="bg1"/>
                </a:solidFill>
                <a:latin typeface="Nutmeg Headline Book" charset="0"/>
                <a:ea typeface="Nutmeg Headline Book" charset="0"/>
                <a:cs typeface="Nutmeg Headline Book" charset="0"/>
              </a:defRPr>
            </a:lvl1pPr>
          </a:lstStyle>
          <a:p>
            <a:endParaRPr lang="en-US"/>
          </a:p>
        </p:txBody>
      </p:sp>
      <p:sp>
        <p:nvSpPr>
          <p:cNvPr id="6" name="Slide Number Placeholder 5"/>
          <p:cNvSpPr>
            <a:spLocks noGrp="1"/>
          </p:cNvSpPr>
          <p:nvPr>
            <p:ph type="sldNum" sz="quarter" idx="12"/>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1" name="Picture 10"/>
          <p:cNvPicPr>
            <a:picLocks noChangeAspect="1"/>
          </p:cNvPicPr>
          <p:nvPr userDrawn="1"/>
        </p:nvPicPr>
        <p:blipFill>
          <a:blip r:embed="rId3" cstate="hqprint">
            <a:alphaModFix amt="47000"/>
            <a:extLst>
              <a:ext uri="{28A0092B-C50C-407E-A947-70E740481C1C}">
                <a14:useLocalDpi xmlns:a14="http://schemas.microsoft.com/office/drawing/2010/main" val="0"/>
              </a:ext>
            </a:extLst>
          </a:blip>
          <a:stretch>
            <a:fillRect/>
          </a:stretch>
        </p:blipFill>
        <p:spPr>
          <a:xfrm>
            <a:off x="3280893" y="1427525"/>
            <a:ext cx="8030483" cy="5249076"/>
          </a:xfrm>
          <a:prstGeom prst="rect">
            <a:avLst/>
          </a:prstGeom>
        </p:spPr>
      </p:pic>
      <p:sp>
        <p:nvSpPr>
          <p:cNvPr id="2" name="Title 1"/>
          <p:cNvSpPr>
            <a:spLocks noGrp="1"/>
          </p:cNvSpPr>
          <p:nvPr>
            <p:ph type="ctrTitle"/>
          </p:nvPr>
        </p:nvSpPr>
        <p:spPr>
          <a:xfrm>
            <a:off x="731521" y="2193701"/>
            <a:ext cx="6223071" cy="2051106"/>
          </a:xfrm>
        </p:spPr>
        <p:txBody>
          <a:bodyPr anchor="b">
            <a:normAutofit/>
          </a:bodyPr>
          <a:lstStyle>
            <a:lvl1pPr algn="l">
              <a:defRPr sz="5000" b="1" i="0">
                <a:solidFill>
                  <a:schemeClr val="bg1"/>
                </a:solidFill>
                <a:latin typeface="Nutmeg Headline Black" charset="0"/>
                <a:ea typeface="Nutmeg Headline Black" charset="0"/>
                <a:cs typeface="Nutmeg Headline Black" charset="0"/>
              </a:defRPr>
            </a:lvl1pPr>
          </a:lstStyle>
          <a:p>
            <a:r>
              <a:rPr lang="en-US"/>
              <a:t>Click to edit Master title style</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chemeClr val="bg1"/>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50396FDD-03E1-4250-B2C3-FA119C2435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47D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5" name="Picture 4"/>
          <p:cNvPicPr>
            <a:picLocks noChangeAspect="1"/>
          </p:cNvPicPr>
          <p:nvPr userDrawn="1"/>
        </p:nvPicPr>
        <p:blipFill rotWithShape="1">
          <a:blip r:embed="rId2">
            <a:alphaModFix amt="27000"/>
            <a:extLst>
              <a:ext uri="{28A0092B-C50C-407E-A947-70E740481C1C}">
                <a14:useLocalDpi xmlns:a14="http://schemas.microsoft.com/office/drawing/2010/main" val="0"/>
              </a:ext>
            </a:extLst>
          </a:blip>
          <a:srcRect r="3209" b="1075"/>
          <a:stretch/>
        </p:blipFill>
        <p:spPr>
          <a:xfrm rot="12000000">
            <a:off x="5387999" y="-1543619"/>
            <a:ext cx="10002802" cy="9386262"/>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chemeClr val="bg1"/>
                </a:solidFill>
              </a:defRPr>
            </a:lvl1pPr>
          </a:lstStyle>
          <a:p>
            <a:r>
              <a:rPr lang="en-US"/>
              <a:t>“Testimonial”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F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6" name="Picture 5"/>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1181" t="6709" r="23229" b="11323"/>
          <a:stretch/>
        </p:blipFill>
        <p:spPr>
          <a:xfrm>
            <a:off x="487680" y="0"/>
            <a:ext cx="11704320" cy="6858000"/>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chemeClr val="bg1"/>
                </a:solidFill>
              </a:defRPr>
            </a:lvl1pPr>
          </a:lstStyle>
          <a:p>
            <a:r>
              <a:rPr lang="en-US"/>
              <a:t>“Testimonial”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ECE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5" name="Picture 4"/>
          <p:cNvPicPr>
            <a:picLocks noChangeAspect="1"/>
          </p:cNvPicPr>
          <p:nvPr userDrawn="1"/>
        </p:nvPicPr>
        <p:blipFill>
          <a:blip r:embed="rId2">
            <a:alphaModFix amt="44000"/>
            <a:extLst>
              <a:ext uri="{28A0092B-C50C-407E-A947-70E740481C1C}">
                <a14:useLocalDpi xmlns:a14="http://schemas.microsoft.com/office/drawing/2010/main" val="0"/>
              </a:ext>
            </a:extLst>
          </a:blip>
          <a:stretch>
            <a:fillRect/>
          </a:stretch>
        </p:blipFill>
        <p:spPr>
          <a:xfrm>
            <a:off x="2935164" y="-644979"/>
            <a:ext cx="12656974" cy="9939446"/>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rgbClr val="4C4C4D"/>
                </a:solidFill>
              </a:defRPr>
            </a:lvl1pPr>
          </a:lstStyle>
          <a:p>
            <a:r>
              <a:rPr lang="en-US"/>
              <a:t>“Testimonial”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1440001"/>
            <a:ext cx="12192000" cy="5418000"/>
          </a:xfrm>
          <a:prstGeom prst="rect">
            <a:avLst/>
          </a:prstGeom>
          <a:solidFill>
            <a:srgbClr val="4C4C4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2" name="Title 1"/>
          <p:cNvSpPr>
            <a:spLocks noGrp="1"/>
          </p:cNvSpPr>
          <p:nvPr>
            <p:ph type="title"/>
          </p:nvPr>
        </p:nvSpPr>
        <p:spPr>
          <a:xfrm>
            <a:off x="838200" y="365127"/>
            <a:ext cx="9433800" cy="1074874"/>
          </a:xfrm>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FF585D"/>
              </a:buClr>
              <a:defRPr/>
            </a:lvl1pPr>
            <a:lvl2pPr>
              <a:buClr>
                <a:srgbClr val="FF585D"/>
              </a:buClr>
              <a:defRPr/>
            </a:lvl2pPr>
            <a:lvl3pPr>
              <a:buClr>
                <a:srgbClr val="FF585D"/>
              </a:buClr>
              <a:defRPr/>
            </a:lvl3pPr>
            <a:lvl4pPr>
              <a:buClr>
                <a:srgbClr val="FF585D"/>
              </a:buClr>
              <a:defRPr/>
            </a:lvl4pPr>
            <a:lvl5pPr>
              <a:buClr>
                <a:srgbClr val="FF585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D831D8-EE93-2E46-AE0F-1BBC802C4049}"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15333-6027-B945-BCAB-A7BB370A3795}" type="slidenum">
              <a:rPr lang="en-US" smtClean="0"/>
              <a:t>‹#›</a:t>
            </a:fld>
            <a:endParaRPr lang="en-US"/>
          </a:p>
        </p:txBody>
      </p:sp>
      <p:sp>
        <p:nvSpPr>
          <p:cNvPr id="12" name="Rectangle 11"/>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4" name="Picture 13">
            <a:extLst>
              <a:ext uri="{FF2B5EF4-FFF2-40B4-BE49-F238E27FC236}">
                <a16:creationId xmlns:a16="http://schemas.microsoft.com/office/drawing/2014/main" id="{899C7541-86F2-47B4-B468-0C1A99D97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1440001"/>
            <a:ext cx="12192000" cy="5418001"/>
          </a:xfrm>
          <a:prstGeom prst="rect">
            <a:avLst/>
          </a:prstGeom>
          <a:solidFill>
            <a:srgbClr val="4C4C4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2" name="Title 1"/>
          <p:cNvSpPr>
            <a:spLocks noGrp="1"/>
          </p:cNvSpPr>
          <p:nvPr>
            <p:ph type="title"/>
          </p:nvPr>
        </p:nvSpPr>
        <p:spPr>
          <a:xfrm>
            <a:off x="838200" y="365127"/>
            <a:ext cx="10515600" cy="107487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buClr>
                <a:srgbClr val="FF585D"/>
              </a:buClr>
              <a:defRPr/>
            </a:lvl1pPr>
            <a:lvl2pPr>
              <a:buClr>
                <a:srgbClr val="FF585D"/>
              </a:buClr>
              <a:defRPr/>
            </a:lvl2pPr>
            <a:lvl3pPr>
              <a:buClr>
                <a:srgbClr val="FF585D"/>
              </a:buClr>
              <a:defRPr/>
            </a:lvl3pPr>
            <a:lvl4pPr>
              <a:buClr>
                <a:srgbClr val="FF585D"/>
              </a:buClr>
              <a:defRPr/>
            </a:lvl4pPr>
            <a:lvl5pPr>
              <a:buClr>
                <a:srgbClr val="FF585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5" name="Date Placeholder 4"/>
          <p:cNvSpPr>
            <a:spLocks noGrp="1"/>
          </p:cNvSpPr>
          <p:nvPr>
            <p:ph type="dt" sz="half" idx="10"/>
          </p:nvPr>
        </p:nvSpPr>
        <p:spPr/>
        <p:txBody>
          <a:bodyPr/>
          <a:lstStyle/>
          <a:p>
            <a:fld id="{58D831D8-EE93-2E46-AE0F-1BBC802C4049}" type="datetimeFigureOut">
              <a:rPr lang="en-US" smtClean="0"/>
              <a:t>4/3/2019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15333-6027-B945-BCAB-A7BB370A3795}" type="slidenum">
              <a:rPr lang="en-US" smtClean="0"/>
              <a:t>‹#›</a:t>
            </a:fld>
            <a:endParaRPr lang="en-US"/>
          </a:p>
        </p:txBody>
      </p:sp>
      <p:sp>
        <p:nvSpPr>
          <p:cNvPr id="13" name="Rectangle 12"/>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5" name="Picture 14">
            <a:extLst>
              <a:ext uri="{FF2B5EF4-FFF2-40B4-BE49-F238E27FC236}">
                <a16:creationId xmlns:a16="http://schemas.microsoft.com/office/drawing/2014/main" id="{AB275017-1B06-4024-B87B-D693C9C62F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0" y="1440001"/>
            <a:ext cx="12192000" cy="5418001"/>
          </a:xfrm>
          <a:prstGeom prst="rect">
            <a:avLst/>
          </a:prstGeom>
          <a:solidFill>
            <a:srgbClr val="4C4C4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Nutmeg Light" panose="00000300000000000000" pitchFamily="50" charset="0"/>
              </a:rPr>
              <a:t> </a:t>
            </a:r>
          </a:p>
        </p:txBody>
      </p:sp>
      <p:sp>
        <p:nvSpPr>
          <p:cNvPr id="2" name="Title 1"/>
          <p:cNvSpPr>
            <a:spLocks noGrp="1"/>
          </p:cNvSpPr>
          <p:nvPr>
            <p:ph type="title"/>
          </p:nvPr>
        </p:nvSpPr>
        <p:spPr>
          <a:xfrm>
            <a:off x="839788" y="365127"/>
            <a:ext cx="10515600" cy="1074874"/>
          </a:xfrm>
        </p:spPr>
        <p:txBody>
          <a:bodyPr/>
          <a:lstStyle/>
          <a:p>
            <a:r>
              <a:rPr lang="en-US"/>
              <a:t>Click to edit Master title style</a:t>
            </a:r>
          </a:p>
        </p:txBody>
      </p:sp>
      <p:sp>
        <p:nvSpPr>
          <p:cNvPr id="4" name="Content Placeholder 3"/>
          <p:cNvSpPr>
            <a:spLocks noGrp="1"/>
          </p:cNvSpPr>
          <p:nvPr>
            <p:ph sz="half" idx="2"/>
          </p:nvPr>
        </p:nvSpPr>
        <p:spPr>
          <a:xfrm>
            <a:off x="839789" y="1857377"/>
            <a:ext cx="5157787" cy="433228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6" name="Content Placeholder 5"/>
          <p:cNvSpPr>
            <a:spLocks noGrp="1"/>
          </p:cNvSpPr>
          <p:nvPr>
            <p:ph sz="quarter" idx="4"/>
          </p:nvPr>
        </p:nvSpPr>
        <p:spPr>
          <a:xfrm>
            <a:off x="6172201" y="1857377"/>
            <a:ext cx="5183188" cy="433228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7" name="Date Placeholder 6"/>
          <p:cNvSpPr>
            <a:spLocks noGrp="1"/>
          </p:cNvSpPr>
          <p:nvPr>
            <p:ph type="dt" sz="half" idx="10"/>
          </p:nvPr>
        </p:nvSpPr>
        <p:spPr/>
        <p:txBody>
          <a:bodyPr/>
          <a:lstStyle/>
          <a:p>
            <a:fld id="{58D831D8-EE93-2E46-AE0F-1BBC802C4049}" type="datetimeFigureOut">
              <a:rPr lang="en-US" smtClean="0"/>
              <a:t>4/3/2019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615333-6027-B945-BCAB-A7BB370A3795}" type="slidenum">
              <a:rPr lang="en-US" smtClean="0"/>
              <a:t>‹#›</a:t>
            </a:fld>
            <a:endParaRPr lang="en-US"/>
          </a:p>
        </p:txBody>
      </p:sp>
      <p:sp>
        <p:nvSpPr>
          <p:cNvPr id="12" name="Rectangle 11"/>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4" name="Picture 13">
            <a:extLst>
              <a:ext uri="{FF2B5EF4-FFF2-40B4-BE49-F238E27FC236}">
                <a16:creationId xmlns:a16="http://schemas.microsoft.com/office/drawing/2014/main" id="{1F5DBECE-2368-4549-AEF5-AF22764657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Rectangle 9"/>
          <p:cNvSpPr/>
          <p:nvPr userDrawn="1"/>
        </p:nvSpPr>
        <p:spPr>
          <a:xfrm>
            <a:off x="0" y="1440000"/>
            <a:ext cx="12192000" cy="5418000"/>
          </a:xfrm>
          <a:prstGeom prst="rect">
            <a:avLst/>
          </a:prstGeom>
          <a:solidFill>
            <a:srgbClr val="4C4C4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6" name="Content Placeholder 5"/>
          <p:cNvSpPr>
            <a:spLocks noGrp="1"/>
          </p:cNvSpPr>
          <p:nvPr>
            <p:ph sz="quarter" idx="4"/>
          </p:nvPr>
        </p:nvSpPr>
        <p:spPr>
          <a:xfrm>
            <a:off x="838200" y="1891192"/>
            <a:ext cx="3200400" cy="193853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7" name="Date Placeholder 6"/>
          <p:cNvSpPr>
            <a:spLocks noGrp="1"/>
          </p:cNvSpPr>
          <p:nvPr>
            <p:ph type="dt" sz="half" idx="10"/>
          </p:nvPr>
        </p:nvSpPr>
        <p:spPr/>
        <p:txBody>
          <a:bodyPr/>
          <a:lstStyle/>
          <a:p>
            <a:fld id="{58D831D8-EE93-2E46-AE0F-1BBC802C4049}" type="datetimeFigureOut">
              <a:rPr lang="en-US" smtClean="0"/>
              <a:t>4/3/2019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615333-6027-B945-BCAB-A7BB370A3795}" type="slidenum">
              <a:rPr lang="en-US" smtClean="0"/>
              <a:t>‹#›</a:t>
            </a:fld>
            <a:endParaRPr lang="en-US"/>
          </a:p>
        </p:txBody>
      </p:sp>
      <p:sp>
        <p:nvSpPr>
          <p:cNvPr id="16" name="Rectangle 15"/>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18" name="Title 1"/>
          <p:cNvSpPr>
            <a:spLocks noGrp="1"/>
          </p:cNvSpPr>
          <p:nvPr>
            <p:ph type="title"/>
          </p:nvPr>
        </p:nvSpPr>
        <p:spPr>
          <a:xfrm>
            <a:off x="838200" y="365127"/>
            <a:ext cx="9433800" cy="1074874"/>
          </a:xfrm>
        </p:spPr>
        <p:txBody>
          <a:bodyPr/>
          <a:lstStyle/>
          <a:p>
            <a:r>
              <a:rPr lang="en-US"/>
              <a:t>Click to edit Master title style</a:t>
            </a:r>
          </a:p>
        </p:txBody>
      </p:sp>
      <p:sp>
        <p:nvSpPr>
          <p:cNvPr id="21" name="Content Placeholder 5"/>
          <p:cNvSpPr>
            <a:spLocks noGrp="1"/>
          </p:cNvSpPr>
          <p:nvPr>
            <p:ph sz="quarter" idx="13"/>
          </p:nvPr>
        </p:nvSpPr>
        <p:spPr>
          <a:xfrm>
            <a:off x="4309335" y="1891192"/>
            <a:ext cx="3200400" cy="409006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23" name="Content Placeholder 5"/>
          <p:cNvSpPr>
            <a:spLocks noGrp="1"/>
          </p:cNvSpPr>
          <p:nvPr>
            <p:ph sz="quarter" idx="14"/>
          </p:nvPr>
        </p:nvSpPr>
        <p:spPr>
          <a:xfrm>
            <a:off x="838200" y="4042722"/>
            <a:ext cx="3200400" cy="193853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24" name="Content Placeholder 5"/>
          <p:cNvSpPr>
            <a:spLocks noGrp="1"/>
          </p:cNvSpPr>
          <p:nvPr>
            <p:ph sz="quarter" idx="15"/>
          </p:nvPr>
        </p:nvSpPr>
        <p:spPr>
          <a:xfrm>
            <a:off x="7780469" y="1891192"/>
            <a:ext cx="3200400" cy="193853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25" name="Content Placeholder 5"/>
          <p:cNvSpPr>
            <a:spLocks noGrp="1"/>
          </p:cNvSpPr>
          <p:nvPr>
            <p:ph sz="quarter" idx="16"/>
          </p:nvPr>
        </p:nvSpPr>
        <p:spPr>
          <a:xfrm>
            <a:off x="7780469" y="4042722"/>
            <a:ext cx="3200400" cy="193853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pic>
        <p:nvPicPr>
          <p:cNvPr id="19" name="Picture 18">
            <a:extLst>
              <a:ext uri="{FF2B5EF4-FFF2-40B4-BE49-F238E27FC236}">
                <a16:creationId xmlns:a16="http://schemas.microsoft.com/office/drawing/2014/main" id="{808A7332-4EB0-46A4-A5EA-4B47EC91A4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EAB2D-EECE-4E22-92C4-1C1763EAE1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50" t="5806" b="20192"/>
          <a:stretch/>
        </p:blipFill>
        <p:spPr>
          <a:xfrm flipH="1">
            <a:off x="-4300" y="1445201"/>
            <a:ext cx="12196300" cy="5392356"/>
          </a:xfrm>
          <a:prstGeom prst="rect">
            <a:avLst/>
          </a:prstGeom>
        </p:spPr>
      </p:pic>
      <p:sp>
        <p:nvSpPr>
          <p:cNvPr id="6" name="Rectangle 5"/>
          <p:cNvSpPr/>
          <p:nvPr userDrawn="1"/>
        </p:nvSpPr>
        <p:spPr>
          <a:xfrm>
            <a:off x="0" y="1437581"/>
            <a:ext cx="12192000" cy="5417999"/>
          </a:xfrm>
          <a:prstGeom prst="rect">
            <a:avLst/>
          </a:prstGeom>
          <a:solidFill>
            <a:srgbClr val="626FE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1" name="Picture 10"/>
          <p:cNvPicPr>
            <a:picLocks noChangeAspect="1"/>
          </p:cNvPicPr>
          <p:nvPr userDrawn="1"/>
        </p:nvPicPr>
        <p:blipFill>
          <a:blip r:embed="rId3" cstate="hqprint">
            <a:alphaModFix amt="47000"/>
            <a:extLst>
              <a:ext uri="{28A0092B-C50C-407E-A947-70E740481C1C}">
                <a14:useLocalDpi xmlns:a14="http://schemas.microsoft.com/office/drawing/2010/main" val="0"/>
              </a:ext>
            </a:extLst>
          </a:blip>
          <a:stretch>
            <a:fillRect/>
          </a:stretch>
        </p:blipFill>
        <p:spPr>
          <a:xfrm>
            <a:off x="5806416" y="1402442"/>
            <a:ext cx="8030483" cy="5249076"/>
          </a:xfrm>
          <a:prstGeom prst="rect">
            <a:avLst/>
          </a:prstGeom>
        </p:spPr>
      </p:pic>
      <p:pic>
        <p:nvPicPr>
          <p:cNvPr id="16" name="Picture 1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6325" y="5058277"/>
            <a:ext cx="265195" cy="197761"/>
          </a:xfrm>
          <a:prstGeom prst="rect">
            <a:avLst/>
          </a:prstGeom>
        </p:spPr>
      </p:pic>
      <p:pic>
        <p:nvPicPr>
          <p:cNvPr id="18" name="Picture 17"/>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68884" y="5499676"/>
            <a:ext cx="269739" cy="160014"/>
          </a:xfrm>
          <a:prstGeom prst="rect">
            <a:avLst/>
          </a:prstGeom>
        </p:spPr>
      </p:pic>
      <p:sp>
        <p:nvSpPr>
          <p:cNvPr id="19" name="Title 1"/>
          <p:cNvSpPr>
            <a:spLocks noGrp="1"/>
          </p:cNvSpPr>
          <p:nvPr>
            <p:ph type="ctrTitle" hasCustomPrompt="1"/>
          </p:nvPr>
        </p:nvSpPr>
        <p:spPr>
          <a:xfrm>
            <a:off x="696439" y="2203138"/>
            <a:ext cx="6754876" cy="1823842"/>
          </a:xfrm>
        </p:spPr>
        <p:txBody>
          <a:bodyPr anchor="b">
            <a:normAutofit/>
          </a:bodyPr>
          <a:lstStyle>
            <a:lvl1pPr algn="l">
              <a:defRPr sz="5000" b="1" i="0" baseline="0">
                <a:solidFill>
                  <a:schemeClr val="bg1"/>
                </a:solidFill>
                <a:latin typeface="Nutmeg Headline Black" charset="0"/>
                <a:ea typeface="Nutmeg Headline Black" charset="0"/>
                <a:cs typeface="Nutmeg Headline Black" charset="0"/>
              </a:defRPr>
            </a:lvl1pPr>
          </a:lstStyle>
          <a:p>
            <a:r>
              <a:rPr lang="en-US"/>
              <a:t>Thank you for your time</a:t>
            </a:r>
          </a:p>
        </p:txBody>
      </p:sp>
      <p:sp>
        <p:nvSpPr>
          <p:cNvPr id="21" name="TextBox 20"/>
          <p:cNvSpPr txBox="1"/>
          <p:nvPr userDrawn="1"/>
        </p:nvSpPr>
        <p:spPr>
          <a:xfrm>
            <a:off x="731520" y="4148999"/>
            <a:ext cx="2600960" cy="1569660"/>
          </a:xfrm>
          <a:prstGeom prst="rect">
            <a:avLst/>
          </a:prstGeom>
          <a:noFill/>
        </p:spPr>
        <p:txBody>
          <a:bodyPr wrap="square" rtlCol="0">
            <a:spAutoFit/>
          </a:bodyPr>
          <a:lstStyle/>
          <a:p>
            <a:r>
              <a:rPr lang="en-US" sz="1200" b="0" i="0" err="1">
                <a:solidFill>
                  <a:schemeClr val="bg1"/>
                </a:solidFill>
                <a:latin typeface="Nutmeg Headline Book" charset="0"/>
                <a:ea typeface="Nutmeg Headline Book" charset="0"/>
                <a:cs typeface="Nutmeg Headline Book" charset="0"/>
              </a:rPr>
              <a:t>Aizlewood’s</a:t>
            </a:r>
            <a:r>
              <a:rPr lang="en-US" sz="1200" b="0" i="0">
                <a:solidFill>
                  <a:schemeClr val="bg1"/>
                </a:solidFill>
                <a:latin typeface="Nutmeg Headline Book" charset="0"/>
                <a:ea typeface="Nutmeg Headline Book" charset="0"/>
                <a:cs typeface="Nutmeg Headline Book" charset="0"/>
              </a:rPr>
              <a:t> Mill,</a:t>
            </a:r>
            <a:br>
              <a:rPr lang="en-US" sz="1200" b="0" i="0">
                <a:solidFill>
                  <a:schemeClr val="bg1"/>
                </a:solidFill>
                <a:latin typeface="Nutmeg Headline Book" charset="0"/>
                <a:ea typeface="Nutmeg Headline Book" charset="0"/>
                <a:cs typeface="Nutmeg Headline Book" charset="0"/>
              </a:rPr>
            </a:br>
            <a:r>
              <a:rPr lang="en-US" sz="1200" b="0" i="0">
                <a:solidFill>
                  <a:schemeClr val="bg1"/>
                </a:solidFill>
                <a:latin typeface="Nutmeg Headline Book" charset="0"/>
                <a:ea typeface="Nutmeg Headline Book" charset="0"/>
                <a:cs typeface="Nutmeg Headline Book" charset="0"/>
              </a:rPr>
              <a:t>Nursery Street, </a:t>
            </a:r>
            <a:br>
              <a:rPr lang="en-US" sz="1200" b="0" i="0">
                <a:solidFill>
                  <a:schemeClr val="bg1"/>
                </a:solidFill>
                <a:latin typeface="Nutmeg Headline Book" charset="0"/>
                <a:ea typeface="Nutmeg Headline Book" charset="0"/>
                <a:cs typeface="Nutmeg Headline Book" charset="0"/>
              </a:rPr>
            </a:br>
            <a:r>
              <a:rPr lang="en-US" sz="1200" b="0" i="0">
                <a:solidFill>
                  <a:schemeClr val="bg1"/>
                </a:solidFill>
                <a:latin typeface="Nutmeg Headline Book" charset="0"/>
                <a:ea typeface="Nutmeg Headline Book" charset="0"/>
                <a:cs typeface="Nutmeg Headline Book" charset="0"/>
              </a:rPr>
              <a:t>Sheffield</a:t>
            </a:r>
            <a:br>
              <a:rPr lang="en-US" sz="1200" b="0" i="0">
                <a:solidFill>
                  <a:schemeClr val="bg1"/>
                </a:solidFill>
                <a:latin typeface="Nutmeg Headline Book" charset="0"/>
                <a:ea typeface="Nutmeg Headline Book" charset="0"/>
                <a:cs typeface="Nutmeg Headline Book" charset="0"/>
              </a:rPr>
            </a:br>
            <a:r>
              <a:rPr lang="en-US" sz="1200" b="0" i="0">
                <a:solidFill>
                  <a:schemeClr val="bg1"/>
                </a:solidFill>
                <a:latin typeface="Nutmeg Headline Book" charset="0"/>
                <a:ea typeface="Nutmeg Headline Book" charset="0"/>
                <a:cs typeface="Nutmeg Headline Book" charset="0"/>
              </a:rPr>
              <a:t>S3 8GG</a:t>
            </a:r>
            <a:br>
              <a:rPr lang="en-US" sz="1200" b="0" i="0">
                <a:solidFill>
                  <a:schemeClr val="bg1"/>
                </a:solidFill>
                <a:latin typeface="Nutmeg Headline Book" charset="0"/>
                <a:ea typeface="Nutmeg Headline Book" charset="0"/>
                <a:cs typeface="Nutmeg Headline Book" charset="0"/>
              </a:rPr>
            </a:br>
            <a:endParaRPr lang="en-US" sz="1200" b="0" i="0">
              <a:solidFill>
                <a:schemeClr val="bg1"/>
              </a:solidFill>
              <a:latin typeface="Nutmeg Headline Book" charset="0"/>
              <a:ea typeface="Nutmeg Headline Book" charset="0"/>
              <a:cs typeface="Nutmeg Headline Book" charset="0"/>
            </a:endParaRPr>
          </a:p>
          <a:p>
            <a:r>
              <a:rPr lang="en-US" sz="1200" b="0" i="0">
                <a:solidFill>
                  <a:schemeClr val="bg1"/>
                </a:solidFill>
                <a:latin typeface="Nutmeg Headline Book" charset="0"/>
                <a:ea typeface="Nutmeg Headline Book" charset="0"/>
                <a:cs typeface="Nutmeg Headline Book" charset="0"/>
              </a:rPr>
              <a:t>+44 114 282 3338</a:t>
            </a:r>
            <a:br>
              <a:rPr lang="en-US" sz="1200" b="0" i="0">
                <a:solidFill>
                  <a:schemeClr val="bg1"/>
                </a:solidFill>
                <a:latin typeface="Nutmeg Headline Book" charset="0"/>
                <a:ea typeface="Nutmeg Headline Book" charset="0"/>
                <a:cs typeface="Nutmeg Headline Book" charset="0"/>
              </a:rPr>
            </a:br>
            <a:br>
              <a:rPr lang="en-US" sz="1200" b="0" i="0">
                <a:solidFill>
                  <a:schemeClr val="bg1"/>
                </a:solidFill>
                <a:latin typeface="Nutmeg Headline Book" charset="0"/>
                <a:ea typeface="Nutmeg Headline Book" charset="0"/>
                <a:cs typeface="Nutmeg Headline Book" charset="0"/>
              </a:rPr>
            </a:br>
            <a:r>
              <a:rPr lang="en-US" sz="1200" b="0" i="0">
                <a:solidFill>
                  <a:schemeClr val="bg1"/>
                </a:solidFill>
                <a:latin typeface="Nutmeg Headline Book" charset="0"/>
                <a:ea typeface="Nutmeg Headline Book" charset="0"/>
                <a:cs typeface="Nutmeg Headline Book" charset="0"/>
              </a:rPr>
              <a:t>info@qualsys.co.uk</a:t>
            </a:r>
          </a:p>
        </p:txBody>
      </p:sp>
      <p:pic>
        <p:nvPicPr>
          <p:cNvPr id="12" name="Picture 11">
            <a:extLst>
              <a:ext uri="{FF2B5EF4-FFF2-40B4-BE49-F238E27FC236}">
                <a16:creationId xmlns:a16="http://schemas.microsoft.com/office/drawing/2014/main" id="{98766163-7A97-4C48-A769-05BA2280D26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938EB3-1E6F-41E8-873C-F42F30F2C5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31" t="13597" b="24431"/>
          <a:stretch/>
        </p:blipFill>
        <p:spPr>
          <a:xfrm>
            <a:off x="0" y="1440000"/>
            <a:ext cx="12192000" cy="5417999"/>
          </a:xfrm>
          <a:prstGeom prst="rect">
            <a:avLst/>
          </a:prstGeom>
        </p:spPr>
      </p:pic>
      <p:sp>
        <p:nvSpPr>
          <p:cNvPr id="20" name="Rectangle 19">
            <a:extLst>
              <a:ext uri="{FF2B5EF4-FFF2-40B4-BE49-F238E27FC236}">
                <a16:creationId xmlns:a16="http://schemas.microsoft.com/office/drawing/2014/main" id="{01B8674E-93C0-4BDF-83F4-7845BB357C27}"/>
              </a:ext>
            </a:extLst>
          </p:cNvPr>
          <p:cNvSpPr/>
          <p:nvPr userDrawn="1"/>
        </p:nvSpPr>
        <p:spPr>
          <a:xfrm>
            <a:off x="0" y="1439999"/>
            <a:ext cx="12184380" cy="5417999"/>
          </a:xfrm>
          <a:prstGeom prst="rect">
            <a:avLst/>
          </a:prstGeom>
          <a:solidFill>
            <a:srgbClr val="FF585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6" name="Picture 1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66325" y="5454517"/>
            <a:ext cx="265195" cy="197761"/>
          </a:xfrm>
          <a:prstGeom prst="rect">
            <a:avLst/>
          </a:prstGeom>
        </p:spPr>
      </p:pic>
      <p:pic>
        <p:nvPicPr>
          <p:cNvPr id="18" name="Picture 1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0784" y="5869391"/>
            <a:ext cx="269739" cy="160014"/>
          </a:xfrm>
          <a:prstGeom prst="rect">
            <a:avLst/>
          </a:prstGeom>
        </p:spPr>
      </p:pic>
      <p:sp>
        <p:nvSpPr>
          <p:cNvPr id="21" name="TextBox 20"/>
          <p:cNvSpPr txBox="1"/>
          <p:nvPr userDrawn="1"/>
        </p:nvSpPr>
        <p:spPr>
          <a:xfrm>
            <a:off x="848360" y="4537175"/>
            <a:ext cx="2600960" cy="1569660"/>
          </a:xfrm>
          <a:prstGeom prst="rect">
            <a:avLst/>
          </a:prstGeom>
          <a:noFill/>
        </p:spPr>
        <p:txBody>
          <a:bodyPr wrap="square" rtlCol="0">
            <a:spAutoFit/>
          </a:bodyPr>
          <a:lstStyle/>
          <a:p>
            <a:r>
              <a:rPr lang="en-US" sz="1200" b="0" i="0" err="1">
                <a:solidFill>
                  <a:schemeClr val="bg1"/>
                </a:solidFill>
                <a:latin typeface="Nutmeg Headline Book" charset="0"/>
                <a:ea typeface="Nutmeg Headline Book" charset="0"/>
                <a:cs typeface="Nutmeg Headline Book" charset="0"/>
              </a:rPr>
              <a:t>Aizlewood’s</a:t>
            </a:r>
            <a:r>
              <a:rPr lang="en-US" sz="1200" b="0" i="0">
                <a:solidFill>
                  <a:schemeClr val="bg1"/>
                </a:solidFill>
                <a:latin typeface="Nutmeg Headline Book" charset="0"/>
                <a:ea typeface="Nutmeg Headline Book" charset="0"/>
                <a:cs typeface="Nutmeg Headline Book" charset="0"/>
              </a:rPr>
              <a:t> Mill,</a:t>
            </a:r>
            <a:br>
              <a:rPr lang="en-US" sz="1200" b="0" i="0">
                <a:solidFill>
                  <a:schemeClr val="bg1"/>
                </a:solidFill>
                <a:latin typeface="Nutmeg Headline Book" charset="0"/>
                <a:ea typeface="Nutmeg Headline Book" charset="0"/>
                <a:cs typeface="Nutmeg Headline Book" charset="0"/>
              </a:rPr>
            </a:br>
            <a:r>
              <a:rPr lang="en-US" sz="1200" b="0" i="0">
                <a:solidFill>
                  <a:schemeClr val="bg1"/>
                </a:solidFill>
                <a:latin typeface="Nutmeg Headline Book" charset="0"/>
                <a:ea typeface="Nutmeg Headline Book" charset="0"/>
                <a:cs typeface="Nutmeg Headline Book" charset="0"/>
              </a:rPr>
              <a:t>Nursery Street, </a:t>
            </a:r>
            <a:br>
              <a:rPr lang="en-US" sz="1200" b="0" i="0">
                <a:solidFill>
                  <a:schemeClr val="bg1"/>
                </a:solidFill>
                <a:latin typeface="Nutmeg Headline Book" charset="0"/>
                <a:ea typeface="Nutmeg Headline Book" charset="0"/>
                <a:cs typeface="Nutmeg Headline Book" charset="0"/>
              </a:rPr>
            </a:br>
            <a:r>
              <a:rPr lang="en-US" sz="1200" b="0" i="0">
                <a:solidFill>
                  <a:schemeClr val="bg1"/>
                </a:solidFill>
                <a:latin typeface="Nutmeg Headline Book" charset="0"/>
                <a:ea typeface="Nutmeg Headline Book" charset="0"/>
                <a:cs typeface="Nutmeg Headline Book" charset="0"/>
              </a:rPr>
              <a:t>Sheffield</a:t>
            </a:r>
            <a:br>
              <a:rPr lang="en-US" sz="1200" b="0" i="0">
                <a:solidFill>
                  <a:schemeClr val="bg1"/>
                </a:solidFill>
                <a:latin typeface="Nutmeg Headline Book" charset="0"/>
                <a:ea typeface="Nutmeg Headline Book" charset="0"/>
                <a:cs typeface="Nutmeg Headline Book" charset="0"/>
              </a:rPr>
            </a:br>
            <a:r>
              <a:rPr lang="en-US" sz="1200" b="0" i="0">
                <a:solidFill>
                  <a:schemeClr val="bg1"/>
                </a:solidFill>
                <a:latin typeface="Nutmeg Headline Book" charset="0"/>
                <a:ea typeface="Nutmeg Headline Book" charset="0"/>
                <a:cs typeface="Nutmeg Headline Book" charset="0"/>
              </a:rPr>
              <a:t>S3 8GG</a:t>
            </a:r>
            <a:br>
              <a:rPr lang="en-US" sz="1200" b="0" i="0">
                <a:solidFill>
                  <a:schemeClr val="bg1"/>
                </a:solidFill>
                <a:latin typeface="Nutmeg Headline Book" charset="0"/>
                <a:ea typeface="Nutmeg Headline Book" charset="0"/>
                <a:cs typeface="Nutmeg Headline Book" charset="0"/>
              </a:rPr>
            </a:br>
            <a:endParaRPr lang="en-US" sz="1200" b="0" i="0">
              <a:solidFill>
                <a:schemeClr val="bg1"/>
              </a:solidFill>
              <a:latin typeface="Nutmeg Headline Book" charset="0"/>
              <a:ea typeface="Nutmeg Headline Book" charset="0"/>
              <a:cs typeface="Nutmeg Headline Book" charset="0"/>
            </a:endParaRPr>
          </a:p>
          <a:p>
            <a:r>
              <a:rPr lang="en-US" sz="1200" b="0" i="0">
                <a:solidFill>
                  <a:schemeClr val="bg1"/>
                </a:solidFill>
                <a:latin typeface="Nutmeg Headline Book" charset="0"/>
                <a:ea typeface="Nutmeg Headline Book" charset="0"/>
                <a:cs typeface="Nutmeg Headline Book" charset="0"/>
              </a:rPr>
              <a:t>+44 114 282 3338</a:t>
            </a:r>
            <a:br>
              <a:rPr lang="en-US" sz="1200" b="0" i="0">
                <a:solidFill>
                  <a:schemeClr val="bg1"/>
                </a:solidFill>
                <a:latin typeface="Nutmeg Headline Book" charset="0"/>
                <a:ea typeface="Nutmeg Headline Book" charset="0"/>
                <a:cs typeface="Nutmeg Headline Book" charset="0"/>
              </a:rPr>
            </a:br>
            <a:br>
              <a:rPr lang="en-US" sz="1200" b="0" i="0">
                <a:solidFill>
                  <a:schemeClr val="bg1"/>
                </a:solidFill>
                <a:latin typeface="Nutmeg Headline Book" charset="0"/>
                <a:ea typeface="Nutmeg Headline Book" charset="0"/>
                <a:cs typeface="Nutmeg Headline Book" charset="0"/>
              </a:rPr>
            </a:br>
            <a:r>
              <a:rPr lang="en-US" sz="1200" b="0" i="0">
                <a:solidFill>
                  <a:schemeClr val="bg1"/>
                </a:solidFill>
                <a:latin typeface="Nutmeg Headline Book" charset="0"/>
                <a:ea typeface="Nutmeg Headline Book" charset="0"/>
                <a:cs typeface="Nutmeg Headline Book" charset="0"/>
              </a:rPr>
              <a:t>info@qualsys.co.uk</a:t>
            </a:r>
          </a:p>
        </p:txBody>
      </p:sp>
      <p:pic>
        <p:nvPicPr>
          <p:cNvPr id="15" name="Picture 14">
            <a:extLst>
              <a:ext uri="{FF2B5EF4-FFF2-40B4-BE49-F238E27FC236}">
                <a16:creationId xmlns:a16="http://schemas.microsoft.com/office/drawing/2014/main" id="{B06F2CB9-58A4-4ADA-AE08-949D244691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22" name="Picture 21">
            <a:extLst>
              <a:ext uri="{FF2B5EF4-FFF2-40B4-BE49-F238E27FC236}">
                <a16:creationId xmlns:a16="http://schemas.microsoft.com/office/drawing/2014/main" id="{BCE93EEA-043F-4D8A-8CC7-50B1B3CB05DA}"/>
              </a:ext>
            </a:extLst>
          </p:cNvPr>
          <p:cNvPicPr>
            <a:picLocks noChangeAspect="1"/>
          </p:cNvPicPr>
          <p:nvPr userDrawn="1"/>
        </p:nvPicPr>
        <p:blipFill rotWithShape="1">
          <a:blip r:embed="rId6" cstate="hqprint">
            <a:alphaModFix amt="45000"/>
            <a:extLst>
              <a:ext uri="{28A0092B-C50C-407E-A947-70E740481C1C}">
                <a14:useLocalDpi xmlns:a14="http://schemas.microsoft.com/office/drawing/2010/main" val="0"/>
              </a:ext>
            </a:extLst>
          </a:blip>
          <a:srcRect l="1181" t="6709" r="23229" b="11323"/>
          <a:stretch/>
        </p:blipFill>
        <p:spPr>
          <a:xfrm>
            <a:off x="3049919" y="1439998"/>
            <a:ext cx="9216000" cy="5400000"/>
          </a:xfrm>
          <a:prstGeom prst="rect">
            <a:avLst/>
          </a:prstGeom>
        </p:spPr>
      </p:pic>
      <p:sp>
        <p:nvSpPr>
          <p:cNvPr id="19" name="Title 1"/>
          <p:cNvSpPr>
            <a:spLocks noGrp="1"/>
          </p:cNvSpPr>
          <p:nvPr>
            <p:ph type="ctrTitle" hasCustomPrompt="1"/>
          </p:nvPr>
        </p:nvSpPr>
        <p:spPr>
          <a:xfrm>
            <a:off x="731520" y="1962170"/>
            <a:ext cx="5875019" cy="1823842"/>
          </a:xfrm>
        </p:spPr>
        <p:txBody>
          <a:bodyPr anchor="b">
            <a:normAutofit/>
          </a:bodyPr>
          <a:lstStyle>
            <a:lvl1pPr algn="l">
              <a:defRPr sz="5000" b="1" i="0" baseline="0">
                <a:solidFill>
                  <a:schemeClr val="bg1"/>
                </a:solidFill>
                <a:latin typeface="Nutmeg Headline Black" charset="0"/>
                <a:ea typeface="Nutmeg Headline Black" charset="0"/>
                <a:cs typeface="Nutmeg Headline Black" charset="0"/>
              </a:defRPr>
            </a:lvl1pPr>
          </a:lstStyle>
          <a:p>
            <a:r>
              <a:rPr lang="en-US"/>
              <a:t>Thank you for your time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4E3C6F-5F1E-4BDA-B995-615FFB3CE3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40000"/>
            <a:ext cx="12192000" cy="5406688"/>
          </a:xfrm>
          <a:prstGeom prst="rect">
            <a:avLst/>
          </a:prstGeom>
        </p:spPr>
      </p:pic>
      <p:sp>
        <p:nvSpPr>
          <p:cNvPr id="23" name="Rectangle 22">
            <a:extLst>
              <a:ext uri="{FF2B5EF4-FFF2-40B4-BE49-F238E27FC236}">
                <a16:creationId xmlns:a16="http://schemas.microsoft.com/office/drawing/2014/main" id="{D5286834-2D7B-42A9-B568-4AB52B363A82}"/>
              </a:ext>
            </a:extLst>
          </p:cNvPr>
          <p:cNvSpPr/>
          <p:nvPr userDrawn="1"/>
        </p:nvSpPr>
        <p:spPr>
          <a:xfrm>
            <a:off x="0" y="1428689"/>
            <a:ext cx="12192000" cy="5417999"/>
          </a:xfrm>
          <a:prstGeom prst="rect">
            <a:avLst/>
          </a:prstGeom>
          <a:solidFill>
            <a:srgbClr val="47D7A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6" name="Picture 1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66325" y="5058277"/>
            <a:ext cx="265195" cy="197761"/>
          </a:xfrm>
          <a:prstGeom prst="rect">
            <a:avLst/>
          </a:prstGeom>
        </p:spPr>
      </p:pic>
      <p:pic>
        <p:nvPicPr>
          <p:cNvPr id="18" name="Picture 1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0784" y="5648411"/>
            <a:ext cx="269739" cy="160014"/>
          </a:xfrm>
          <a:prstGeom prst="rect">
            <a:avLst/>
          </a:prstGeom>
        </p:spPr>
      </p:pic>
      <p:sp>
        <p:nvSpPr>
          <p:cNvPr id="19" name="Title 1"/>
          <p:cNvSpPr>
            <a:spLocks noGrp="1"/>
          </p:cNvSpPr>
          <p:nvPr>
            <p:ph type="ctrTitle" hasCustomPrompt="1"/>
          </p:nvPr>
        </p:nvSpPr>
        <p:spPr>
          <a:xfrm>
            <a:off x="731521" y="1813896"/>
            <a:ext cx="5654039" cy="1823842"/>
          </a:xfrm>
        </p:spPr>
        <p:txBody>
          <a:bodyPr anchor="b">
            <a:normAutofit/>
          </a:bodyPr>
          <a:lstStyle>
            <a:lvl1pPr algn="l">
              <a:defRPr sz="5000" b="1" i="0" baseline="0">
                <a:solidFill>
                  <a:schemeClr val="bg1"/>
                </a:solidFill>
                <a:latin typeface="Nutmeg Headline Black" charset="0"/>
                <a:ea typeface="Nutmeg Headline Black" charset="0"/>
                <a:cs typeface="Nutmeg Headline Black" charset="0"/>
              </a:defRPr>
            </a:lvl1pPr>
          </a:lstStyle>
          <a:p>
            <a:r>
              <a:rPr lang="en-US"/>
              <a:t>Thank you for your time</a:t>
            </a:r>
          </a:p>
        </p:txBody>
      </p:sp>
      <p:sp>
        <p:nvSpPr>
          <p:cNvPr id="21" name="TextBox 20"/>
          <p:cNvSpPr txBox="1"/>
          <p:nvPr userDrawn="1"/>
        </p:nvSpPr>
        <p:spPr>
          <a:xfrm>
            <a:off x="731520" y="4148999"/>
            <a:ext cx="2600960" cy="1754326"/>
          </a:xfrm>
          <a:prstGeom prst="rect">
            <a:avLst/>
          </a:prstGeom>
          <a:noFill/>
        </p:spPr>
        <p:txBody>
          <a:bodyPr wrap="square" rtlCol="0">
            <a:spAutoFit/>
          </a:bodyPr>
          <a:lstStyle/>
          <a:p>
            <a:r>
              <a:rPr lang="en-US" sz="1200" b="0" i="0" err="1">
                <a:solidFill>
                  <a:schemeClr val="bg1"/>
                </a:solidFill>
                <a:latin typeface="Nutmeg Headline Book" charset="0"/>
                <a:ea typeface="Nutmeg Headline Book" charset="0"/>
                <a:cs typeface="Nutmeg Headline Book" charset="0"/>
              </a:rPr>
              <a:t>Aizlewood’s</a:t>
            </a:r>
            <a:r>
              <a:rPr lang="en-US" sz="1200" b="0" i="0">
                <a:solidFill>
                  <a:schemeClr val="bg1"/>
                </a:solidFill>
                <a:latin typeface="Nutmeg Headline Book" charset="0"/>
                <a:ea typeface="Nutmeg Headline Book" charset="0"/>
                <a:cs typeface="Nutmeg Headline Book" charset="0"/>
              </a:rPr>
              <a:t> Mill,</a:t>
            </a:r>
            <a:br>
              <a:rPr lang="en-US" sz="1200" b="0" i="0">
                <a:solidFill>
                  <a:schemeClr val="bg1"/>
                </a:solidFill>
                <a:latin typeface="Nutmeg Headline Book" charset="0"/>
                <a:ea typeface="Nutmeg Headline Book" charset="0"/>
                <a:cs typeface="Nutmeg Headline Book" charset="0"/>
              </a:rPr>
            </a:br>
            <a:r>
              <a:rPr lang="en-US" sz="1200" b="0" i="0">
                <a:solidFill>
                  <a:schemeClr val="bg1"/>
                </a:solidFill>
                <a:latin typeface="Nutmeg Headline Book" charset="0"/>
                <a:ea typeface="Nutmeg Headline Book" charset="0"/>
                <a:cs typeface="Nutmeg Headline Book" charset="0"/>
              </a:rPr>
              <a:t>Nursery Street, </a:t>
            </a:r>
            <a:br>
              <a:rPr lang="en-US" sz="1200" b="0" i="0">
                <a:solidFill>
                  <a:schemeClr val="bg1"/>
                </a:solidFill>
                <a:latin typeface="Nutmeg Headline Book" charset="0"/>
                <a:ea typeface="Nutmeg Headline Book" charset="0"/>
                <a:cs typeface="Nutmeg Headline Book" charset="0"/>
              </a:rPr>
            </a:br>
            <a:r>
              <a:rPr lang="en-US" sz="1200" b="0" i="0">
                <a:solidFill>
                  <a:schemeClr val="bg1"/>
                </a:solidFill>
                <a:latin typeface="Nutmeg Headline Book" charset="0"/>
                <a:ea typeface="Nutmeg Headline Book" charset="0"/>
                <a:cs typeface="Nutmeg Headline Book" charset="0"/>
              </a:rPr>
              <a:t>Sheffield</a:t>
            </a:r>
            <a:br>
              <a:rPr lang="en-US" sz="1200" b="0" i="0">
                <a:solidFill>
                  <a:schemeClr val="bg1"/>
                </a:solidFill>
                <a:latin typeface="Nutmeg Headline Book" charset="0"/>
                <a:ea typeface="Nutmeg Headline Book" charset="0"/>
                <a:cs typeface="Nutmeg Headline Book" charset="0"/>
              </a:rPr>
            </a:br>
            <a:r>
              <a:rPr lang="en-US" sz="1200" b="0" i="0">
                <a:solidFill>
                  <a:schemeClr val="bg1"/>
                </a:solidFill>
                <a:latin typeface="Nutmeg Headline Book" charset="0"/>
                <a:ea typeface="Nutmeg Headline Book" charset="0"/>
                <a:cs typeface="Nutmeg Headline Book" charset="0"/>
              </a:rPr>
              <a:t>S3 8GG</a:t>
            </a:r>
            <a:br>
              <a:rPr lang="en-US" sz="1200" b="0" i="0">
                <a:solidFill>
                  <a:schemeClr val="bg1"/>
                </a:solidFill>
                <a:latin typeface="Nutmeg Headline Book" charset="0"/>
                <a:ea typeface="Nutmeg Headline Book" charset="0"/>
                <a:cs typeface="Nutmeg Headline Book" charset="0"/>
              </a:rPr>
            </a:br>
            <a:endParaRPr lang="en-US" sz="1200" b="0" i="0">
              <a:solidFill>
                <a:schemeClr val="bg1"/>
              </a:solidFill>
              <a:latin typeface="Nutmeg Headline Book" charset="0"/>
              <a:ea typeface="Nutmeg Headline Book" charset="0"/>
              <a:cs typeface="Nutmeg Headline Book" charset="0"/>
            </a:endParaRPr>
          </a:p>
          <a:p>
            <a:r>
              <a:rPr lang="en-US" sz="1200" b="0" i="0">
                <a:solidFill>
                  <a:schemeClr val="bg1"/>
                </a:solidFill>
                <a:latin typeface="Nutmeg Headline Book" charset="0"/>
                <a:ea typeface="Nutmeg Headline Book" charset="0"/>
                <a:cs typeface="Nutmeg Headline Book" charset="0"/>
              </a:rPr>
              <a:t>+44 114 282 3338</a:t>
            </a:r>
            <a:br>
              <a:rPr lang="en-US" sz="1200" b="0" i="0">
                <a:solidFill>
                  <a:schemeClr val="bg1"/>
                </a:solidFill>
                <a:latin typeface="Nutmeg Headline Book" charset="0"/>
                <a:ea typeface="Nutmeg Headline Book" charset="0"/>
                <a:cs typeface="Nutmeg Headline Book" charset="0"/>
              </a:rPr>
            </a:br>
            <a:br>
              <a:rPr lang="en-US" sz="1200" b="0" i="0">
                <a:solidFill>
                  <a:schemeClr val="bg1"/>
                </a:solidFill>
                <a:latin typeface="Nutmeg Headline Book" charset="0"/>
                <a:ea typeface="Nutmeg Headline Book" charset="0"/>
                <a:cs typeface="Nutmeg Headline Book" charset="0"/>
              </a:rPr>
            </a:br>
            <a:br>
              <a:rPr lang="en-US" sz="1200" b="0" i="0">
                <a:solidFill>
                  <a:schemeClr val="bg1"/>
                </a:solidFill>
                <a:latin typeface="Nutmeg Headline Book" charset="0"/>
                <a:ea typeface="Nutmeg Headline Book" charset="0"/>
                <a:cs typeface="Nutmeg Headline Book" charset="0"/>
              </a:rPr>
            </a:br>
            <a:r>
              <a:rPr lang="en-US" sz="1200" b="0" i="0">
                <a:solidFill>
                  <a:schemeClr val="bg1"/>
                </a:solidFill>
                <a:latin typeface="Nutmeg Headline Book" charset="0"/>
                <a:ea typeface="Nutmeg Headline Book" charset="0"/>
                <a:cs typeface="Nutmeg Headline Book" charset="0"/>
              </a:rPr>
              <a:t>info@qualsys.co.uk</a:t>
            </a:r>
          </a:p>
        </p:txBody>
      </p:sp>
      <p:pic>
        <p:nvPicPr>
          <p:cNvPr id="13" name="Picture 12">
            <a:extLst>
              <a:ext uri="{FF2B5EF4-FFF2-40B4-BE49-F238E27FC236}">
                <a16:creationId xmlns:a16="http://schemas.microsoft.com/office/drawing/2014/main" id="{FF1DB92B-508B-47EF-8FB3-3817D81EE9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14" name="Picture 13">
            <a:extLst>
              <a:ext uri="{FF2B5EF4-FFF2-40B4-BE49-F238E27FC236}">
                <a16:creationId xmlns:a16="http://schemas.microsoft.com/office/drawing/2014/main" id="{BD3E7408-03B2-471D-B6C5-C801CA15FB09}"/>
              </a:ext>
            </a:extLst>
          </p:cNvPr>
          <p:cNvPicPr>
            <a:picLocks noChangeAspect="1"/>
          </p:cNvPicPr>
          <p:nvPr userDrawn="1"/>
        </p:nvPicPr>
        <p:blipFill rotWithShape="1">
          <a:blip r:embed="rId6">
            <a:alphaModFix amt="53000"/>
            <a:extLst>
              <a:ext uri="{28A0092B-C50C-407E-A947-70E740481C1C}">
                <a14:useLocalDpi xmlns:a14="http://schemas.microsoft.com/office/drawing/2010/main" val="0"/>
              </a:ext>
            </a:extLst>
          </a:blip>
          <a:srcRect r="3209" b="1075"/>
          <a:stretch/>
        </p:blipFill>
        <p:spPr>
          <a:xfrm rot="12000000">
            <a:off x="3193741" y="1599066"/>
            <a:ext cx="11772929" cy="1076171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9925402-86A2-4CE8-AD18-9B9A65A89D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95598" y="1440000"/>
            <a:ext cx="17176574" cy="5417999"/>
          </a:xfrm>
          <a:prstGeom prst="rect">
            <a:avLst/>
          </a:prstGeom>
        </p:spPr>
      </p:pic>
      <p:pic>
        <p:nvPicPr>
          <p:cNvPr id="15" name="Picture 14">
            <a:extLst>
              <a:ext uri="{FF2B5EF4-FFF2-40B4-BE49-F238E27FC236}">
                <a16:creationId xmlns:a16="http://schemas.microsoft.com/office/drawing/2014/main" id="{7D13B7F9-B2B7-42C0-8A81-0CF2FE3607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5347"/>
            <a:ext cx="11891773" cy="6814387"/>
          </a:xfrm>
          <a:prstGeom prst="rect">
            <a:avLst/>
          </a:prstGeom>
        </p:spPr>
      </p:pic>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4" name="Date Placeholder 3"/>
          <p:cNvSpPr>
            <a:spLocks noGrp="1"/>
          </p:cNvSpPr>
          <p:nvPr>
            <p:ph type="dt" sz="half" idx="10"/>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58D831D8-EE93-2E46-AE0F-1BBC802C4049}" type="datetimeFigureOut">
              <a:rPr lang="en-US" smtClean="0"/>
              <a:pPr/>
              <a:t>4/3/2019</a:t>
            </a:fld>
            <a:endParaRPr lang="en-US"/>
          </a:p>
        </p:txBody>
      </p:sp>
      <p:sp>
        <p:nvSpPr>
          <p:cNvPr id="5" name="Footer Placeholder 4"/>
          <p:cNvSpPr>
            <a:spLocks noGrp="1"/>
          </p:cNvSpPr>
          <p:nvPr>
            <p:ph type="ftr" sz="quarter" idx="11"/>
          </p:nvPr>
        </p:nvSpPr>
        <p:spPr/>
        <p:txBody>
          <a:bodyPr/>
          <a:lstStyle>
            <a:lvl1pPr>
              <a:defRPr sz="1000" b="0" i="0">
                <a:solidFill>
                  <a:schemeClr val="bg1"/>
                </a:solidFill>
                <a:latin typeface="Nutmeg Headline Book" charset="0"/>
                <a:ea typeface="Nutmeg Headline Book" charset="0"/>
                <a:cs typeface="Nutmeg Headline Book" charset="0"/>
              </a:defRPr>
            </a:lvl1pPr>
          </a:lstStyle>
          <a:p>
            <a:endParaRPr lang="en-US"/>
          </a:p>
        </p:txBody>
      </p:sp>
      <p:sp>
        <p:nvSpPr>
          <p:cNvPr id="6" name="Slide Number Placeholder 5"/>
          <p:cNvSpPr>
            <a:spLocks noGrp="1"/>
          </p:cNvSpPr>
          <p:nvPr>
            <p:ph type="sldNum" sz="quarter" idx="12"/>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
        <p:nvSpPr>
          <p:cNvPr id="9" name="Rectangle 8"/>
          <p:cNvSpPr/>
          <p:nvPr userDrawn="1"/>
        </p:nvSpPr>
        <p:spPr>
          <a:xfrm>
            <a:off x="0" y="1407743"/>
            <a:ext cx="12380976" cy="5450257"/>
          </a:xfrm>
          <a:prstGeom prst="rect">
            <a:avLst/>
          </a:prstGeom>
          <a:solidFill>
            <a:srgbClr val="4C4C4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2" name="Picture 11">
            <a:extLst>
              <a:ext uri="{FF2B5EF4-FFF2-40B4-BE49-F238E27FC236}">
                <a16:creationId xmlns:a16="http://schemas.microsoft.com/office/drawing/2014/main" id="{0AAC0659-7960-4FA9-BD1C-B67B4F6511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
        <p:nvSpPr>
          <p:cNvPr id="2" name="Title 1"/>
          <p:cNvSpPr>
            <a:spLocks noGrp="1"/>
          </p:cNvSpPr>
          <p:nvPr>
            <p:ph type="ctrTitle"/>
          </p:nvPr>
        </p:nvSpPr>
        <p:spPr>
          <a:xfrm>
            <a:off x="731521" y="2159304"/>
            <a:ext cx="6638543" cy="1823842"/>
          </a:xfrm>
        </p:spPr>
        <p:txBody>
          <a:bodyPr anchor="b">
            <a:normAutofit/>
          </a:bodyPr>
          <a:lstStyle>
            <a:lvl1pPr algn="l">
              <a:defRPr sz="5000" b="1" i="0">
                <a:solidFill>
                  <a:schemeClr val="bg1"/>
                </a:solidFill>
                <a:latin typeface="Nutmeg Headline Black" charset="0"/>
                <a:ea typeface="Nutmeg Headline Black" charset="0"/>
                <a:cs typeface="Nutmeg Headline Black" charset="0"/>
              </a:defRPr>
            </a:lvl1pPr>
          </a:lstStyle>
          <a:p>
            <a:r>
              <a:rPr lang="en-US" dirty="0"/>
              <a:t>Click to edit Master title style</a:t>
            </a:r>
          </a:p>
        </p:txBody>
      </p:sp>
      <p:sp>
        <p:nvSpPr>
          <p:cNvPr id="3" name="Subtitle 2"/>
          <p:cNvSpPr>
            <a:spLocks noGrp="1"/>
          </p:cNvSpPr>
          <p:nvPr>
            <p:ph type="subTitle" idx="1"/>
          </p:nvPr>
        </p:nvSpPr>
        <p:spPr>
          <a:xfrm>
            <a:off x="731521" y="4116742"/>
            <a:ext cx="8875324" cy="381121"/>
          </a:xfrm>
        </p:spPr>
        <p:txBody>
          <a:bodyPr>
            <a:normAutofit/>
          </a:bodyPr>
          <a:lstStyle>
            <a:lvl1pPr marL="0" indent="0" algn="l">
              <a:buNone/>
              <a:defRPr sz="1800" b="0" i="0">
                <a:solidFill>
                  <a:schemeClr val="bg1"/>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pSp>
        <p:nvGrpSpPr>
          <p:cNvPr id="2" name="Group 1"/>
          <p:cNvGrpSpPr/>
          <p:nvPr userDrawn="1"/>
        </p:nvGrpSpPr>
        <p:grpSpPr>
          <a:xfrm>
            <a:off x="-312420" y="1328484"/>
            <a:ext cx="14258484" cy="7083996"/>
            <a:chOff x="-1" y="1344635"/>
            <a:chExt cx="10446213" cy="6872526"/>
          </a:xfrm>
        </p:grpSpPr>
        <p:pic>
          <p:nvPicPr>
            <p:cNvPr id="13" name="Picture 12"/>
            <p:cNvPicPr>
              <a:picLocks noChangeAspect="1"/>
            </p:cNvPicPr>
            <p:nvPr userDrawn="1"/>
          </p:nvPicPr>
          <p:blipFill rotWithShape="1">
            <a:blip r:embed="rId2" cstate="hqprint">
              <a:alphaModFix amt="50000"/>
              <a:extLst>
                <a:ext uri="{28A0092B-C50C-407E-A947-70E740481C1C}">
                  <a14:useLocalDpi xmlns:a14="http://schemas.microsoft.com/office/drawing/2010/main" val="0"/>
                </a:ext>
              </a:extLst>
            </a:blip>
            <a:srcRect l="2" t="388" r="2" b="11889"/>
            <a:stretch/>
          </p:blipFill>
          <p:spPr>
            <a:xfrm>
              <a:off x="0" y="1440000"/>
              <a:ext cx="9184003" cy="6181569"/>
            </a:xfrm>
            <a:prstGeom prst="rect">
              <a:avLst/>
            </a:prstGeom>
          </p:spPr>
        </p:pic>
        <p:sp>
          <p:nvSpPr>
            <p:cNvPr id="14" name="Rectangle 13"/>
            <p:cNvSpPr/>
            <p:nvPr userDrawn="1"/>
          </p:nvSpPr>
          <p:spPr>
            <a:xfrm>
              <a:off x="-1" y="1440002"/>
              <a:ext cx="9184004" cy="5434552"/>
            </a:xfrm>
            <a:prstGeom prst="rect">
              <a:avLst/>
            </a:prstGeom>
            <a:solidFill>
              <a:srgbClr val="ECE81A">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23" name="Picture 22"/>
            <p:cNvPicPr>
              <a:picLocks noChangeAspect="1"/>
            </p:cNvPicPr>
            <p:nvPr userDrawn="1"/>
          </p:nvPicPr>
          <p:blipFill>
            <a:blip r:embed="rId3">
              <a:alphaModFix amt="49000"/>
              <a:extLst>
                <a:ext uri="{28A0092B-C50C-407E-A947-70E740481C1C}">
                  <a14:useLocalDpi xmlns:a14="http://schemas.microsoft.com/office/drawing/2010/main" val="0"/>
                </a:ext>
              </a:extLst>
            </a:blip>
            <a:stretch>
              <a:fillRect/>
            </a:stretch>
          </p:blipFill>
          <p:spPr>
            <a:xfrm>
              <a:off x="3882563" y="1344635"/>
              <a:ext cx="6563649" cy="6872526"/>
            </a:xfrm>
            <a:prstGeom prst="rect">
              <a:avLst/>
            </a:prstGeom>
          </p:spPr>
        </p:pic>
      </p:gr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6" name="Picture 1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6326" y="5058277"/>
            <a:ext cx="265193" cy="197761"/>
          </a:xfrm>
          <a:prstGeom prst="rect">
            <a:avLst/>
          </a:prstGeom>
        </p:spPr>
      </p:pic>
      <p:pic>
        <p:nvPicPr>
          <p:cNvPr id="18" name="Picture 17"/>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61780" y="5517304"/>
            <a:ext cx="269739" cy="160013"/>
          </a:xfrm>
          <a:prstGeom prst="rect">
            <a:avLst/>
          </a:prstGeom>
        </p:spPr>
      </p:pic>
      <p:sp>
        <p:nvSpPr>
          <p:cNvPr id="19" name="Title 1"/>
          <p:cNvSpPr>
            <a:spLocks noGrp="1"/>
          </p:cNvSpPr>
          <p:nvPr>
            <p:ph type="ctrTitle" hasCustomPrompt="1"/>
          </p:nvPr>
        </p:nvSpPr>
        <p:spPr>
          <a:xfrm>
            <a:off x="731521" y="1813896"/>
            <a:ext cx="8875324" cy="1823842"/>
          </a:xfrm>
        </p:spPr>
        <p:txBody>
          <a:bodyPr anchor="b">
            <a:normAutofit/>
          </a:bodyPr>
          <a:lstStyle>
            <a:lvl1pPr algn="l">
              <a:defRPr sz="5000" b="1" i="0" baseline="0">
                <a:solidFill>
                  <a:srgbClr val="4C4C4D"/>
                </a:solidFill>
                <a:latin typeface="Nutmeg Headline Black" charset="0"/>
                <a:ea typeface="Nutmeg Headline Black" charset="0"/>
                <a:cs typeface="Nutmeg Headline Black" charset="0"/>
              </a:defRPr>
            </a:lvl1pPr>
          </a:lstStyle>
          <a:p>
            <a:r>
              <a:rPr lang="en-US"/>
              <a:t>Thank you for your time</a:t>
            </a:r>
          </a:p>
        </p:txBody>
      </p:sp>
      <p:sp>
        <p:nvSpPr>
          <p:cNvPr id="21" name="TextBox 20"/>
          <p:cNvSpPr txBox="1"/>
          <p:nvPr userDrawn="1"/>
        </p:nvSpPr>
        <p:spPr>
          <a:xfrm>
            <a:off x="731520" y="4148999"/>
            <a:ext cx="2600960" cy="1569660"/>
          </a:xfrm>
          <a:prstGeom prst="rect">
            <a:avLst/>
          </a:prstGeom>
          <a:noFill/>
        </p:spPr>
        <p:txBody>
          <a:bodyPr wrap="square" rtlCol="0">
            <a:spAutoFit/>
          </a:bodyPr>
          <a:lstStyle/>
          <a:p>
            <a:r>
              <a:rPr lang="en-US" sz="1200" b="0" i="0" err="1">
                <a:solidFill>
                  <a:srgbClr val="4C4C4D"/>
                </a:solidFill>
                <a:latin typeface="Nutmeg Headline Book" charset="0"/>
                <a:ea typeface="Nutmeg Headline Book" charset="0"/>
                <a:cs typeface="Nutmeg Headline Book" charset="0"/>
              </a:rPr>
              <a:t>Aizlewood’s</a:t>
            </a:r>
            <a:r>
              <a:rPr lang="en-US" sz="1200" b="0" i="0">
                <a:solidFill>
                  <a:srgbClr val="4C4C4D"/>
                </a:solidFill>
                <a:latin typeface="Nutmeg Headline Book" charset="0"/>
                <a:ea typeface="Nutmeg Headline Book" charset="0"/>
                <a:cs typeface="Nutmeg Headline Book" charset="0"/>
              </a:rPr>
              <a:t> Mill,</a:t>
            </a:r>
            <a:br>
              <a:rPr lang="en-US" sz="1200" b="0" i="0">
                <a:solidFill>
                  <a:srgbClr val="4C4C4D"/>
                </a:solidFill>
                <a:latin typeface="Nutmeg Headline Book" charset="0"/>
                <a:ea typeface="Nutmeg Headline Book" charset="0"/>
                <a:cs typeface="Nutmeg Headline Book" charset="0"/>
              </a:rPr>
            </a:br>
            <a:r>
              <a:rPr lang="en-US" sz="1200" b="0" i="0">
                <a:solidFill>
                  <a:srgbClr val="4C4C4D"/>
                </a:solidFill>
                <a:latin typeface="Nutmeg Headline Book" charset="0"/>
                <a:ea typeface="Nutmeg Headline Book" charset="0"/>
                <a:cs typeface="Nutmeg Headline Book" charset="0"/>
              </a:rPr>
              <a:t>Nursery Street, </a:t>
            </a:r>
            <a:br>
              <a:rPr lang="en-US" sz="1200" b="0" i="0">
                <a:solidFill>
                  <a:srgbClr val="4C4C4D"/>
                </a:solidFill>
                <a:latin typeface="Nutmeg Headline Book" charset="0"/>
                <a:ea typeface="Nutmeg Headline Book" charset="0"/>
                <a:cs typeface="Nutmeg Headline Book" charset="0"/>
              </a:rPr>
            </a:br>
            <a:r>
              <a:rPr lang="en-US" sz="1200" b="0" i="0">
                <a:solidFill>
                  <a:srgbClr val="4C4C4D"/>
                </a:solidFill>
                <a:latin typeface="Nutmeg Headline Book" charset="0"/>
                <a:ea typeface="Nutmeg Headline Book" charset="0"/>
                <a:cs typeface="Nutmeg Headline Book" charset="0"/>
              </a:rPr>
              <a:t>Sheffield</a:t>
            </a:r>
            <a:br>
              <a:rPr lang="en-US" sz="1200" b="0" i="0">
                <a:solidFill>
                  <a:srgbClr val="4C4C4D"/>
                </a:solidFill>
                <a:latin typeface="Nutmeg Headline Book" charset="0"/>
                <a:ea typeface="Nutmeg Headline Book" charset="0"/>
                <a:cs typeface="Nutmeg Headline Book" charset="0"/>
              </a:rPr>
            </a:br>
            <a:r>
              <a:rPr lang="en-US" sz="1200" b="0" i="0">
                <a:solidFill>
                  <a:srgbClr val="4C4C4D"/>
                </a:solidFill>
                <a:latin typeface="Nutmeg Headline Book" charset="0"/>
                <a:ea typeface="Nutmeg Headline Book" charset="0"/>
                <a:cs typeface="Nutmeg Headline Book" charset="0"/>
              </a:rPr>
              <a:t>S3 8GG</a:t>
            </a:r>
            <a:br>
              <a:rPr lang="en-US" sz="1200" b="0" i="0">
                <a:solidFill>
                  <a:srgbClr val="4C4C4D"/>
                </a:solidFill>
                <a:latin typeface="Nutmeg Headline Book" charset="0"/>
                <a:ea typeface="Nutmeg Headline Book" charset="0"/>
                <a:cs typeface="Nutmeg Headline Book" charset="0"/>
              </a:rPr>
            </a:br>
            <a:endParaRPr lang="en-US" sz="1200" b="0" i="0">
              <a:solidFill>
                <a:srgbClr val="4C4C4D"/>
              </a:solidFill>
              <a:latin typeface="Nutmeg Headline Book" charset="0"/>
              <a:ea typeface="Nutmeg Headline Book" charset="0"/>
              <a:cs typeface="Nutmeg Headline Book" charset="0"/>
            </a:endParaRPr>
          </a:p>
          <a:p>
            <a:r>
              <a:rPr lang="en-US" sz="1200" b="0" i="0">
                <a:solidFill>
                  <a:srgbClr val="4C4C4D"/>
                </a:solidFill>
                <a:latin typeface="Nutmeg Headline Book" charset="0"/>
                <a:ea typeface="Nutmeg Headline Book" charset="0"/>
                <a:cs typeface="Nutmeg Headline Book" charset="0"/>
              </a:rPr>
              <a:t>+44 114 282 3338</a:t>
            </a:r>
            <a:br>
              <a:rPr lang="en-US" sz="1200" b="0" i="0">
                <a:solidFill>
                  <a:srgbClr val="4C4C4D"/>
                </a:solidFill>
                <a:latin typeface="Nutmeg Headline Book" charset="0"/>
                <a:ea typeface="Nutmeg Headline Book" charset="0"/>
                <a:cs typeface="Nutmeg Headline Book" charset="0"/>
              </a:rPr>
            </a:br>
            <a:br>
              <a:rPr lang="en-US" sz="1200" b="0" i="0">
                <a:solidFill>
                  <a:srgbClr val="4C4C4D"/>
                </a:solidFill>
                <a:latin typeface="Nutmeg Headline Book" charset="0"/>
                <a:ea typeface="Nutmeg Headline Book" charset="0"/>
                <a:cs typeface="Nutmeg Headline Book" charset="0"/>
              </a:rPr>
            </a:br>
            <a:r>
              <a:rPr lang="en-US" sz="1200" b="0" i="0">
                <a:solidFill>
                  <a:srgbClr val="4C4C4D"/>
                </a:solidFill>
                <a:latin typeface="Nutmeg Headline Book" charset="0"/>
                <a:ea typeface="Nutmeg Headline Book" charset="0"/>
                <a:cs typeface="Nutmeg Headline Book" charset="0"/>
              </a:rPr>
              <a:t>info@qualsys.co.uk</a:t>
            </a:r>
          </a:p>
        </p:txBody>
      </p:sp>
      <p:pic>
        <p:nvPicPr>
          <p:cNvPr id="15" name="Picture 14">
            <a:extLst>
              <a:ext uri="{FF2B5EF4-FFF2-40B4-BE49-F238E27FC236}">
                <a16:creationId xmlns:a16="http://schemas.microsoft.com/office/drawing/2014/main" id="{ED59E261-E922-449B-8E1F-53919419EE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C567D7-25D2-4A18-B0AB-CB6BE58CE8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4152"/>
            <a:ext cx="12192000" cy="6446520"/>
          </a:xfrm>
          <a:prstGeom prst="rect">
            <a:avLst/>
          </a:prstGeom>
        </p:spPr>
      </p:pic>
      <p:sp>
        <p:nvSpPr>
          <p:cNvPr id="5" name="Rectangle 4">
            <a:extLst>
              <a:ext uri="{FF2B5EF4-FFF2-40B4-BE49-F238E27FC236}">
                <a16:creationId xmlns:a16="http://schemas.microsoft.com/office/drawing/2014/main" id="{E4E0EE09-B648-433B-A287-52863F57E406}"/>
              </a:ext>
            </a:extLst>
          </p:cNvPr>
          <p:cNvSpPr/>
          <p:nvPr userDrawn="1"/>
        </p:nvSpPr>
        <p:spPr>
          <a:xfrm>
            <a:off x="0" y="1424152"/>
            <a:ext cx="12381875" cy="6446520"/>
          </a:xfrm>
          <a:prstGeom prst="rect">
            <a:avLst/>
          </a:prstGeom>
          <a:solidFill>
            <a:srgbClr val="05C3DE">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Nutmeg Light" panose="00000300000000000000" pitchFamily="50" charset="0"/>
            </a:endParaRPr>
          </a:p>
        </p:txBody>
      </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6" name="Picture 1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66326" y="5058277"/>
            <a:ext cx="265193" cy="197761"/>
          </a:xfrm>
          <a:prstGeom prst="rect">
            <a:avLst/>
          </a:prstGeom>
        </p:spPr>
      </p:pic>
      <p:pic>
        <p:nvPicPr>
          <p:cNvPr id="18" name="Picture 1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1780" y="5517304"/>
            <a:ext cx="269739" cy="160013"/>
          </a:xfrm>
          <a:prstGeom prst="rect">
            <a:avLst/>
          </a:prstGeom>
        </p:spPr>
      </p:pic>
      <p:sp>
        <p:nvSpPr>
          <p:cNvPr id="19" name="Title 1"/>
          <p:cNvSpPr>
            <a:spLocks noGrp="1"/>
          </p:cNvSpPr>
          <p:nvPr>
            <p:ph type="ctrTitle" hasCustomPrompt="1"/>
          </p:nvPr>
        </p:nvSpPr>
        <p:spPr>
          <a:xfrm>
            <a:off x="596649" y="1996986"/>
            <a:ext cx="7216469" cy="1823842"/>
          </a:xfrm>
        </p:spPr>
        <p:txBody>
          <a:bodyPr anchor="b">
            <a:normAutofit/>
          </a:bodyPr>
          <a:lstStyle>
            <a:lvl1pPr algn="l">
              <a:defRPr sz="5000" b="1" i="0" baseline="0">
                <a:solidFill>
                  <a:srgbClr val="4C4C4D"/>
                </a:solidFill>
                <a:latin typeface="Nutmeg Headline Black" charset="0"/>
                <a:ea typeface="Nutmeg Headline Black" charset="0"/>
                <a:cs typeface="Nutmeg Headline Black" charset="0"/>
              </a:defRPr>
            </a:lvl1pPr>
          </a:lstStyle>
          <a:p>
            <a:r>
              <a:rPr lang="en-US" dirty="0"/>
              <a:t>Thank you for your time</a:t>
            </a:r>
          </a:p>
        </p:txBody>
      </p:sp>
      <p:sp>
        <p:nvSpPr>
          <p:cNvPr id="21" name="TextBox 20"/>
          <p:cNvSpPr txBox="1"/>
          <p:nvPr userDrawn="1"/>
        </p:nvSpPr>
        <p:spPr>
          <a:xfrm>
            <a:off x="731520" y="4148999"/>
            <a:ext cx="2600960" cy="1569660"/>
          </a:xfrm>
          <a:prstGeom prst="rect">
            <a:avLst/>
          </a:prstGeom>
          <a:noFill/>
        </p:spPr>
        <p:txBody>
          <a:bodyPr wrap="square" rtlCol="0">
            <a:spAutoFit/>
          </a:bodyPr>
          <a:lstStyle/>
          <a:p>
            <a:r>
              <a:rPr lang="en-US" sz="1200" b="0" i="0" err="1">
                <a:solidFill>
                  <a:srgbClr val="4C4C4D"/>
                </a:solidFill>
                <a:latin typeface="Nutmeg Headline Book" charset="0"/>
                <a:ea typeface="Nutmeg Headline Book" charset="0"/>
                <a:cs typeface="Nutmeg Headline Book" charset="0"/>
              </a:rPr>
              <a:t>Aizlewood’s</a:t>
            </a:r>
            <a:r>
              <a:rPr lang="en-US" sz="1200" b="0" i="0">
                <a:solidFill>
                  <a:srgbClr val="4C4C4D"/>
                </a:solidFill>
                <a:latin typeface="Nutmeg Headline Book" charset="0"/>
                <a:ea typeface="Nutmeg Headline Book" charset="0"/>
                <a:cs typeface="Nutmeg Headline Book" charset="0"/>
              </a:rPr>
              <a:t> Mill,</a:t>
            </a:r>
            <a:br>
              <a:rPr lang="en-US" sz="1200" b="0" i="0">
                <a:solidFill>
                  <a:srgbClr val="4C4C4D"/>
                </a:solidFill>
                <a:latin typeface="Nutmeg Headline Book" charset="0"/>
                <a:ea typeface="Nutmeg Headline Book" charset="0"/>
                <a:cs typeface="Nutmeg Headline Book" charset="0"/>
              </a:rPr>
            </a:br>
            <a:r>
              <a:rPr lang="en-US" sz="1200" b="0" i="0">
                <a:solidFill>
                  <a:srgbClr val="4C4C4D"/>
                </a:solidFill>
                <a:latin typeface="Nutmeg Headline Book" charset="0"/>
                <a:ea typeface="Nutmeg Headline Book" charset="0"/>
                <a:cs typeface="Nutmeg Headline Book" charset="0"/>
              </a:rPr>
              <a:t>Nursery Street, </a:t>
            </a:r>
            <a:br>
              <a:rPr lang="en-US" sz="1200" b="0" i="0">
                <a:solidFill>
                  <a:srgbClr val="4C4C4D"/>
                </a:solidFill>
                <a:latin typeface="Nutmeg Headline Book" charset="0"/>
                <a:ea typeface="Nutmeg Headline Book" charset="0"/>
                <a:cs typeface="Nutmeg Headline Book" charset="0"/>
              </a:rPr>
            </a:br>
            <a:r>
              <a:rPr lang="en-US" sz="1200" b="0" i="0">
                <a:solidFill>
                  <a:srgbClr val="4C4C4D"/>
                </a:solidFill>
                <a:latin typeface="Nutmeg Headline Book" charset="0"/>
                <a:ea typeface="Nutmeg Headline Book" charset="0"/>
                <a:cs typeface="Nutmeg Headline Book" charset="0"/>
              </a:rPr>
              <a:t>Sheffield</a:t>
            </a:r>
            <a:br>
              <a:rPr lang="en-US" sz="1200" b="0" i="0">
                <a:solidFill>
                  <a:srgbClr val="4C4C4D"/>
                </a:solidFill>
                <a:latin typeface="Nutmeg Headline Book" charset="0"/>
                <a:ea typeface="Nutmeg Headline Book" charset="0"/>
                <a:cs typeface="Nutmeg Headline Book" charset="0"/>
              </a:rPr>
            </a:br>
            <a:r>
              <a:rPr lang="en-US" sz="1200" b="0" i="0">
                <a:solidFill>
                  <a:srgbClr val="4C4C4D"/>
                </a:solidFill>
                <a:latin typeface="Nutmeg Headline Book" charset="0"/>
                <a:ea typeface="Nutmeg Headline Book" charset="0"/>
                <a:cs typeface="Nutmeg Headline Book" charset="0"/>
              </a:rPr>
              <a:t>S3 8GG</a:t>
            </a:r>
            <a:br>
              <a:rPr lang="en-US" sz="1200" b="0" i="0">
                <a:solidFill>
                  <a:srgbClr val="4C4C4D"/>
                </a:solidFill>
                <a:latin typeface="Nutmeg Headline Book" charset="0"/>
                <a:ea typeface="Nutmeg Headline Book" charset="0"/>
                <a:cs typeface="Nutmeg Headline Book" charset="0"/>
              </a:rPr>
            </a:br>
            <a:endParaRPr lang="en-US" sz="1200" b="0" i="0">
              <a:solidFill>
                <a:srgbClr val="4C4C4D"/>
              </a:solidFill>
              <a:latin typeface="Nutmeg Headline Book" charset="0"/>
              <a:ea typeface="Nutmeg Headline Book" charset="0"/>
              <a:cs typeface="Nutmeg Headline Book" charset="0"/>
            </a:endParaRPr>
          </a:p>
          <a:p>
            <a:r>
              <a:rPr lang="en-US" sz="1200" b="0" i="0">
                <a:solidFill>
                  <a:srgbClr val="4C4C4D"/>
                </a:solidFill>
                <a:latin typeface="Nutmeg Headline Book" charset="0"/>
                <a:ea typeface="Nutmeg Headline Book" charset="0"/>
                <a:cs typeface="Nutmeg Headline Book" charset="0"/>
              </a:rPr>
              <a:t>+44 114 282 3338</a:t>
            </a:r>
            <a:br>
              <a:rPr lang="en-US" sz="1200" b="0" i="0">
                <a:solidFill>
                  <a:srgbClr val="4C4C4D"/>
                </a:solidFill>
                <a:latin typeface="Nutmeg Headline Book" charset="0"/>
                <a:ea typeface="Nutmeg Headline Book" charset="0"/>
                <a:cs typeface="Nutmeg Headline Book" charset="0"/>
              </a:rPr>
            </a:br>
            <a:br>
              <a:rPr lang="en-US" sz="1200" b="0" i="0">
                <a:solidFill>
                  <a:srgbClr val="4C4C4D"/>
                </a:solidFill>
                <a:latin typeface="Nutmeg Headline Book" charset="0"/>
                <a:ea typeface="Nutmeg Headline Book" charset="0"/>
                <a:cs typeface="Nutmeg Headline Book" charset="0"/>
              </a:rPr>
            </a:br>
            <a:r>
              <a:rPr lang="en-US" sz="1200" b="0" i="0">
                <a:solidFill>
                  <a:srgbClr val="4C4C4D"/>
                </a:solidFill>
                <a:latin typeface="Nutmeg Headline Book" charset="0"/>
                <a:ea typeface="Nutmeg Headline Book" charset="0"/>
                <a:cs typeface="Nutmeg Headline Book" charset="0"/>
              </a:rPr>
              <a:t>info@qualsys.co.uk</a:t>
            </a:r>
          </a:p>
        </p:txBody>
      </p:sp>
      <p:pic>
        <p:nvPicPr>
          <p:cNvPr id="15" name="Picture 14">
            <a:extLst>
              <a:ext uri="{FF2B5EF4-FFF2-40B4-BE49-F238E27FC236}">
                <a16:creationId xmlns:a16="http://schemas.microsoft.com/office/drawing/2014/main" id="{ED59E261-E922-449B-8E1F-53919419E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1900955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9891" y="2489200"/>
            <a:ext cx="4844669"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5253" y="3248491"/>
            <a:ext cx="4849307"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42" y="2489201"/>
            <a:ext cx="4849305"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41" y="3245836"/>
            <a:ext cx="4849307"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9" name="Slide Number Placeholder 8"/>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285225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6" name="Group 5"/>
          <p:cNvGrpSpPr/>
          <p:nvPr/>
        </p:nvGrpSpPr>
        <p:grpSpPr>
          <a:xfrm>
            <a:off x="-2117" y="0"/>
            <a:ext cx="12194117"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155254" y="2226504"/>
            <a:ext cx="789023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1155254" y="4777380"/>
            <a:ext cx="789023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62541" y="1790691"/>
            <a:ext cx="990599" cy="304879"/>
          </a:xfrm>
          <a:prstGeom prst="rect">
            <a:avLst/>
          </a:prstGeom>
        </p:spPr>
        <p:txBody>
          <a:bodyPr anchor="t"/>
          <a:lstStyle>
            <a:lvl1pPr algn="l">
              <a:defRPr b="0" i="0">
                <a:solidFill>
                  <a:schemeClr val="bg1">
                    <a:alpha val="60000"/>
                  </a:schemeClr>
                </a:solidFill>
              </a:defRPr>
            </a:lvl1pPr>
          </a:lstStyle>
          <a:p>
            <a:pPr fontAlgn="base">
              <a:spcBef>
                <a:spcPct val="0"/>
              </a:spcBef>
              <a:spcAft>
                <a:spcPct val="0"/>
              </a:spcAft>
              <a:defRPr/>
            </a:pPr>
            <a:endParaRPr lang="es-ES" dirty="0">
              <a:solidFill>
                <a:srgbClr val="000000"/>
              </a:solidFill>
              <a:latin typeface="Arial" charset="0"/>
            </a:endParaRPr>
          </a:p>
        </p:txBody>
      </p:sp>
      <p:sp>
        <p:nvSpPr>
          <p:cNvPr id="5" name="Footer Placeholder 4"/>
          <p:cNvSpPr>
            <a:spLocks noGrp="1"/>
          </p:cNvSpPr>
          <p:nvPr>
            <p:ph type="ftr" sz="quarter" idx="11"/>
          </p:nvPr>
        </p:nvSpPr>
        <p:spPr bwMode="gray">
          <a:xfrm rot="5400000">
            <a:off x="8958244" y="3226298"/>
            <a:ext cx="3859795" cy="304880"/>
          </a:xfrm>
        </p:spPr>
        <p:txBody>
          <a:bodyPr/>
          <a:lstStyle>
            <a:lvl1pPr>
              <a:defRPr b="0" i="0">
                <a:solidFill>
                  <a:schemeClr val="bg1">
                    <a:alpha val="60000"/>
                  </a:schemeClr>
                </a:solidFill>
              </a:defRPr>
            </a:lvl1pPr>
          </a:lstStyle>
          <a:p>
            <a:pPr fontAlgn="base">
              <a:spcBef>
                <a:spcPct val="0"/>
              </a:spcBef>
              <a:spcAft>
                <a:spcPct val="0"/>
              </a:spcAft>
              <a:defRPr/>
            </a:pPr>
            <a:endParaRPr lang="es-ES" dirty="0">
              <a:solidFill>
                <a:srgbClr val="000000"/>
              </a:solidFill>
              <a:latin typeface="Arial" charset="0"/>
            </a:endParaRPr>
          </a:p>
        </p:txBody>
      </p:sp>
      <p:sp>
        <p:nvSpPr>
          <p:cNvPr id="11" name="Rectangle 10"/>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6992430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627" y="927099"/>
            <a:ext cx="8458229"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6"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334191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grpSp>
        <p:nvGrpSpPr>
          <p:cNvPr id="7" name="Group 6"/>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70045" y="2257588"/>
            <a:ext cx="4120896"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25682" y="2257588"/>
            <a:ext cx="4110021"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8" name="Rectangle 7"/>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4921045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1155253" y="2489201"/>
            <a:ext cx="4849307"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41" y="2489203"/>
            <a:ext cx="4849307"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7" name="Slide Number Placeholder 6"/>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134018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9891" y="2489200"/>
            <a:ext cx="4844669"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5253" y="3248491"/>
            <a:ext cx="4849307"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42" y="2489201"/>
            <a:ext cx="4849305"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41" y="3245836"/>
            <a:ext cx="4849307"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9" name="Slide Number Placeholder 8"/>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191370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5" name="Slide Number Placeholder 4"/>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995331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4" name="Slide Number Placeholder 3"/>
          <p:cNvSpPr>
            <a:spLocks noGrp="1"/>
          </p:cNvSpPr>
          <p:nvPr>
            <p:ph type="sldNum" sz="quarter" idx="12"/>
          </p:nvPr>
        </p:nvSpPr>
        <p:spPr>
          <a:xfrm>
            <a:off x="10238155" y="295731"/>
            <a:ext cx="1055077" cy="767687"/>
          </a:xfrm>
          <a:prstGeom prst="rect">
            <a:avLst/>
          </a:prstGeom>
        </p:spPr>
        <p:txBody>
          <a:bodyPr/>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427487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57962E-2E21-4C58-AE63-7126F99711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446" b="40500"/>
          <a:stretch/>
        </p:blipFill>
        <p:spPr>
          <a:xfrm>
            <a:off x="1" y="1440000"/>
            <a:ext cx="12208523" cy="5450257"/>
          </a:xfrm>
          <a:prstGeom prst="rect">
            <a:avLst/>
          </a:prstGeom>
        </p:spPr>
      </p:pic>
      <p:pic>
        <p:nvPicPr>
          <p:cNvPr id="14" name="Picture 13">
            <a:extLst>
              <a:ext uri="{FF2B5EF4-FFF2-40B4-BE49-F238E27FC236}">
                <a16:creationId xmlns:a16="http://schemas.microsoft.com/office/drawing/2014/main" id="{8518A91C-55F7-474F-9931-5E38B058A2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522" t="23204" b="10137"/>
          <a:stretch/>
        </p:blipFill>
        <p:spPr>
          <a:xfrm>
            <a:off x="0" y="1457737"/>
            <a:ext cx="14268100" cy="5450257"/>
          </a:xfrm>
          <a:prstGeom prst="rect">
            <a:avLst/>
          </a:prstGeom>
        </p:spPr>
      </p:pic>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4" name="Date Placeholder 3"/>
          <p:cNvSpPr>
            <a:spLocks noGrp="1"/>
          </p:cNvSpPr>
          <p:nvPr>
            <p:ph type="dt" sz="half" idx="10"/>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58D831D8-EE93-2E46-AE0F-1BBC802C4049}" type="datetimeFigureOut">
              <a:rPr lang="en-US" smtClean="0"/>
              <a:pPr/>
              <a:t>4/3/2019</a:t>
            </a:fld>
            <a:endParaRPr lang="en-US"/>
          </a:p>
        </p:txBody>
      </p:sp>
      <p:sp>
        <p:nvSpPr>
          <p:cNvPr id="5" name="Footer Placeholder 4"/>
          <p:cNvSpPr>
            <a:spLocks noGrp="1"/>
          </p:cNvSpPr>
          <p:nvPr>
            <p:ph type="ftr" sz="quarter" idx="11"/>
          </p:nvPr>
        </p:nvSpPr>
        <p:spPr/>
        <p:txBody>
          <a:bodyPr/>
          <a:lstStyle>
            <a:lvl1pPr>
              <a:defRPr sz="1000" b="0" i="0">
                <a:solidFill>
                  <a:schemeClr val="bg1"/>
                </a:solidFill>
                <a:latin typeface="Nutmeg Headline Book" charset="0"/>
                <a:ea typeface="Nutmeg Headline Book" charset="0"/>
                <a:cs typeface="Nutmeg Headline Book" charset="0"/>
              </a:defRPr>
            </a:lvl1pPr>
          </a:lstStyle>
          <a:p>
            <a:endParaRPr lang="en-US"/>
          </a:p>
        </p:txBody>
      </p:sp>
      <p:sp>
        <p:nvSpPr>
          <p:cNvPr id="6" name="Slide Number Placeholder 5"/>
          <p:cNvSpPr>
            <a:spLocks noGrp="1"/>
          </p:cNvSpPr>
          <p:nvPr>
            <p:ph type="sldNum" sz="quarter" idx="12"/>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
        <p:nvSpPr>
          <p:cNvPr id="9" name="Rectangle 8"/>
          <p:cNvSpPr/>
          <p:nvPr userDrawn="1"/>
        </p:nvSpPr>
        <p:spPr>
          <a:xfrm>
            <a:off x="0" y="1440000"/>
            <a:ext cx="12208524" cy="5485731"/>
          </a:xfrm>
          <a:prstGeom prst="rect">
            <a:avLst/>
          </a:prstGeom>
          <a:solidFill>
            <a:srgbClr val="05C3D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2" name="Picture 11">
            <a:extLst>
              <a:ext uri="{FF2B5EF4-FFF2-40B4-BE49-F238E27FC236}">
                <a16:creationId xmlns:a16="http://schemas.microsoft.com/office/drawing/2014/main" id="{0AAC0659-7960-4FA9-BD1C-B67B4F6511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
        <p:nvSpPr>
          <p:cNvPr id="2" name="Title 1"/>
          <p:cNvSpPr>
            <a:spLocks noGrp="1"/>
          </p:cNvSpPr>
          <p:nvPr>
            <p:ph type="ctrTitle"/>
          </p:nvPr>
        </p:nvSpPr>
        <p:spPr>
          <a:xfrm>
            <a:off x="731521" y="2159304"/>
            <a:ext cx="6638543" cy="1823842"/>
          </a:xfrm>
        </p:spPr>
        <p:txBody>
          <a:bodyPr anchor="b">
            <a:normAutofit/>
          </a:bodyPr>
          <a:lstStyle>
            <a:lvl1pPr algn="l">
              <a:defRPr sz="5000" b="1" i="0">
                <a:solidFill>
                  <a:schemeClr val="bg1"/>
                </a:solidFill>
                <a:latin typeface="Nutmeg Headline Black" charset="0"/>
                <a:ea typeface="Nutmeg Headline Black" charset="0"/>
                <a:cs typeface="Nutmeg Headline Black" charset="0"/>
              </a:defRPr>
            </a:lvl1pPr>
          </a:lstStyle>
          <a:p>
            <a:r>
              <a:rPr lang="en-US" dirty="0"/>
              <a:t>Click to edit Master title style</a:t>
            </a:r>
          </a:p>
        </p:txBody>
      </p:sp>
      <p:sp>
        <p:nvSpPr>
          <p:cNvPr id="3" name="Subtitle 2"/>
          <p:cNvSpPr>
            <a:spLocks noGrp="1"/>
          </p:cNvSpPr>
          <p:nvPr>
            <p:ph type="subTitle" idx="1"/>
          </p:nvPr>
        </p:nvSpPr>
        <p:spPr>
          <a:xfrm>
            <a:off x="731521" y="4116742"/>
            <a:ext cx="8875324" cy="381121"/>
          </a:xfrm>
        </p:spPr>
        <p:txBody>
          <a:bodyPr>
            <a:normAutofit/>
          </a:bodyPr>
          <a:lstStyle>
            <a:lvl1pPr marL="0" indent="0" algn="l">
              <a:buNone/>
              <a:defRPr sz="1800" b="0" i="0">
                <a:solidFill>
                  <a:schemeClr val="bg1"/>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85477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3" y="1447800"/>
            <a:ext cx="3616787"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091903" y="1447800"/>
            <a:ext cx="484380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5256" y="3086846"/>
            <a:ext cx="3616785"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57336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1381390"/>
            <a:ext cx="3982785"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7212" y="1320800"/>
            <a:ext cx="3721469"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5254" y="3086100"/>
            <a:ext cx="3982785"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10" name="Rectangle 9"/>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0207024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5" y="4961454"/>
            <a:ext cx="856267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5" y="685800"/>
            <a:ext cx="8562672"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5253" y="5528192"/>
            <a:ext cx="8562672"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10" name="Rectangle 9"/>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275730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927100"/>
            <a:ext cx="8562673"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1155254" y="3488024"/>
            <a:ext cx="8562673"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8" name="Rectangle 7"/>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863394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863241" y="651691"/>
            <a:ext cx="80212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9425892" y="2900293"/>
            <a:ext cx="825417"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04081" y="927100"/>
            <a:ext cx="8213847"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849705" y="3809279"/>
            <a:ext cx="7528191"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1155254" y="5000817"/>
            <a:ext cx="8458231"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056561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2117" y="0"/>
            <a:ext cx="12194117"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2057400"/>
            <a:ext cx="8562673"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5" y="5024909"/>
            <a:ext cx="8562672"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7" name="Rectangle 6"/>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7812723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5254" y="927100"/>
            <a:ext cx="8564791"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155253" y="2489200"/>
            <a:ext cx="3084576"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1155253" y="3147164"/>
            <a:ext cx="3084576"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40819" y="2489200"/>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4544628" y="3147164"/>
            <a:ext cx="3091891"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44856" y="2489200"/>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7947914" y="3147164"/>
            <a:ext cx="3088833"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92707"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9936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9" name="Slide Number Placeholder 8"/>
          <p:cNvSpPr>
            <a:spLocks noGrp="1"/>
          </p:cNvSpPr>
          <p:nvPr>
            <p:ph type="sldNum" sz="quarter" idx="12"/>
          </p:nvPr>
        </p:nvSpPr>
        <p:spPr>
          <a:xfrm>
            <a:off x="10238155" y="295731"/>
            <a:ext cx="1055077" cy="767687"/>
          </a:xfrm>
          <a:prstGeom prst="rect">
            <a:avLst/>
          </a:prstGeom>
        </p:spPr>
        <p:txBody>
          <a:bodyPr/>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792828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5253" y="927100"/>
            <a:ext cx="8460347"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155253" y="4179596"/>
            <a:ext cx="3084576"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358740"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8"/>
          </p:nvPr>
        </p:nvSpPr>
        <p:spPr>
          <a:xfrm>
            <a:off x="1155252" y="4837559"/>
            <a:ext cx="3084576"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48167" y="4179595"/>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4737585"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48167" y="4848209"/>
            <a:ext cx="3091891"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44856" y="4179596"/>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8144855"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44856" y="4837559"/>
            <a:ext cx="3091891"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0" name="Straight Connector 39"/>
          <p:cNvCxnSpPr/>
          <p:nvPr/>
        </p:nvCxnSpPr>
        <p:spPr>
          <a:xfrm>
            <a:off x="4386692"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79936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9" name="Slide Number Placeholder 8"/>
          <p:cNvSpPr>
            <a:spLocks noGrp="1"/>
          </p:cNvSpPr>
          <p:nvPr>
            <p:ph type="sldNum" sz="quarter" idx="12"/>
          </p:nvPr>
        </p:nvSpPr>
        <p:spPr>
          <a:xfrm>
            <a:off x="10238155" y="295731"/>
            <a:ext cx="1055077" cy="767687"/>
          </a:xfrm>
          <a:prstGeom prst="rect">
            <a:avLst/>
          </a:prstGeom>
        </p:spPr>
        <p:txBody>
          <a:bodyPr/>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6416080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248541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1_Vertical Title and Text">
    <p:spTree>
      <p:nvGrpSpPr>
        <p:cNvPr id="1" name=""/>
        <p:cNvGrpSpPr/>
        <p:nvPr/>
      </p:nvGrpSpPr>
      <p:grpSpPr>
        <a:xfrm>
          <a:off x="0" y="0"/>
          <a:ext cx="0" cy="0"/>
          <a:chOff x="0" y="0"/>
          <a:chExt cx="0" cy="0"/>
        </a:xfrm>
      </p:grpSpPr>
      <p:grpSp>
        <p:nvGrpSpPr>
          <p:cNvPr id="7" name="Group 6"/>
          <p:cNvGrpSpPr/>
          <p:nvPr/>
        </p:nvGrpSpPr>
        <p:grpSpPr>
          <a:xfrm>
            <a:off x="-2117" y="0"/>
            <a:ext cx="1216056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553157" y="402165"/>
            <a:ext cx="6147420"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2731745" y="1211129"/>
            <a:ext cx="5995993" cy="4435745"/>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12192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8233237" y="1447799"/>
            <a:ext cx="1484688"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5651" y="1447799"/>
            <a:ext cx="5889248"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99258" y="6365499"/>
            <a:ext cx="1320799" cy="228659"/>
          </a:xfrm>
          <a:prstGeom prst="rect">
            <a:avLst/>
          </a:prstGeom>
        </p:spPr>
        <p:txBody>
          <a:bodyPr/>
          <a:lstStyle/>
          <a:p>
            <a:pPr fontAlgn="base">
              <a:spcBef>
                <a:spcPct val="0"/>
              </a:spcBef>
              <a:spcAft>
                <a:spcPct val="0"/>
              </a:spcAft>
              <a:defRPr/>
            </a:pPr>
            <a:endParaRPr lang="es-ES" dirty="0">
              <a:solidFill>
                <a:srgbClr val="000000"/>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s-ES" dirty="0">
              <a:solidFill>
                <a:srgbClr val="000000"/>
              </a:solidFill>
              <a:latin typeface="Arial" charset="0"/>
            </a:endParaRPr>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pPr fontAlgn="base">
              <a:spcBef>
                <a:spcPct val="0"/>
              </a:spcBef>
              <a:spcAft>
                <a:spcPct val="0"/>
              </a:spcAft>
            </a:pPr>
            <a:fld id="{913ABE05-6B02-FC45-A05B-61B1A6C7D24C}" type="slidenum">
              <a:rPr lang="es-ES" smtClean="0">
                <a:solidFill>
                  <a:srgbClr val="000000"/>
                </a:solidFill>
                <a:latin typeface="Arial" charset="0"/>
                <a:ea typeface="ＭＳ Ｐゴシック" charset="0"/>
              </a:rPr>
              <a:pPr fontAlgn="base">
                <a:spcBef>
                  <a:spcPct val="0"/>
                </a:spcBef>
                <a:spcAft>
                  <a:spcPct val="0"/>
                </a:spcAft>
              </a:pPr>
              <a:t>‹#›</a:t>
            </a:fld>
            <a:endParaRPr lang="es-E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125884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2" name="Title 1"/>
          <p:cNvSpPr>
            <a:spLocks noGrp="1"/>
          </p:cNvSpPr>
          <p:nvPr>
            <p:ph type="ctrTitle"/>
          </p:nvPr>
        </p:nvSpPr>
        <p:spPr>
          <a:xfrm>
            <a:off x="731521" y="2420965"/>
            <a:ext cx="8875324" cy="1823842"/>
          </a:xfrm>
        </p:spPr>
        <p:txBody>
          <a:bodyPr anchor="b">
            <a:normAutofit/>
          </a:bodyPr>
          <a:lstStyle>
            <a:lvl1pPr algn="l">
              <a:defRPr sz="5000" b="1" i="0">
                <a:solidFill>
                  <a:schemeClr val="bg1"/>
                </a:solidFill>
                <a:latin typeface="Nutmeg Headline Black" charset="0"/>
                <a:ea typeface="Nutmeg Headline Black" charset="0"/>
                <a:cs typeface="Nutmeg Headline Black" charset="0"/>
              </a:defRPr>
            </a:lvl1pPr>
          </a:lstStyle>
          <a:p>
            <a:r>
              <a:rPr lang="en-US"/>
              <a:t>Click to edit Master title style</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chemeClr val="bg1"/>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
        <p:nvSpPr>
          <p:cNvPr id="5" name="Footer Placeholder 4"/>
          <p:cNvSpPr>
            <a:spLocks noGrp="1"/>
          </p:cNvSpPr>
          <p:nvPr>
            <p:ph type="ftr" sz="quarter" idx="11"/>
          </p:nvPr>
        </p:nvSpPr>
        <p:spPr/>
        <p:txBody>
          <a:bodyPr/>
          <a:lstStyle>
            <a:lvl1pPr>
              <a:defRPr sz="1000" b="0" i="0">
                <a:solidFill>
                  <a:schemeClr val="bg1"/>
                </a:solidFill>
                <a:latin typeface="Nutmeg Headline Book" charset="0"/>
                <a:ea typeface="Nutmeg Headline Book" charset="0"/>
                <a:cs typeface="Nutmeg Headline Book" charset="0"/>
              </a:defRPr>
            </a:lvl1pPr>
          </a:lstStyle>
          <a:p>
            <a:endParaRPr lang="en-US"/>
          </a:p>
        </p:txBody>
      </p:sp>
      <p:sp>
        <p:nvSpPr>
          <p:cNvPr id="4" name="Date Placeholder 3"/>
          <p:cNvSpPr>
            <a:spLocks noGrp="1"/>
          </p:cNvSpPr>
          <p:nvPr>
            <p:ph type="dt" sz="half" idx="10"/>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58D831D8-EE93-2E46-AE0F-1BBC802C4049}" type="datetimeFigureOut">
              <a:rPr lang="en-US" smtClean="0"/>
              <a:pPr/>
              <a:t>4/3/2019</a:t>
            </a:fld>
            <a:endParaRPr lang="en-US"/>
          </a:p>
        </p:txBody>
      </p:sp>
      <p:pic>
        <p:nvPicPr>
          <p:cNvPr id="13" name="Picture 12">
            <a:extLst>
              <a:ext uri="{FF2B5EF4-FFF2-40B4-BE49-F238E27FC236}">
                <a16:creationId xmlns:a16="http://schemas.microsoft.com/office/drawing/2014/main" id="{9E8D2A0C-97F7-496E-997B-DF3B6C090A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897" r="5721" b="27256"/>
          <a:stretch/>
        </p:blipFill>
        <p:spPr>
          <a:xfrm>
            <a:off x="0" y="1428689"/>
            <a:ext cx="12192000" cy="5417999"/>
          </a:xfrm>
          <a:prstGeom prst="rect">
            <a:avLst/>
          </a:prstGeom>
        </p:spPr>
      </p:pic>
      <p:pic>
        <p:nvPicPr>
          <p:cNvPr id="14" name="Picture 13">
            <a:extLst>
              <a:ext uri="{FF2B5EF4-FFF2-40B4-BE49-F238E27FC236}">
                <a16:creationId xmlns:a16="http://schemas.microsoft.com/office/drawing/2014/main" id="{047C246A-88E9-48E9-86B3-EF7FF76CA4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12" name="Picture 11"/>
          <p:cNvPicPr>
            <a:picLocks noChangeAspect="1"/>
          </p:cNvPicPr>
          <p:nvPr userDrawn="1"/>
        </p:nvPicPr>
        <p:blipFill rotWithShape="1">
          <a:blip r:embed="rId4">
            <a:alphaModFix amt="53000"/>
            <a:extLst>
              <a:ext uri="{28A0092B-C50C-407E-A947-70E740481C1C}">
                <a14:useLocalDpi xmlns:a14="http://schemas.microsoft.com/office/drawing/2010/main" val="0"/>
              </a:ext>
            </a:extLst>
          </a:blip>
          <a:srcRect r="3209" b="1075"/>
          <a:stretch/>
        </p:blipFill>
        <p:spPr>
          <a:xfrm rot="12000000">
            <a:off x="4101699" y="1419643"/>
            <a:ext cx="11772929" cy="12358944"/>
          </a:xfrm>
          <a:prstGeom prst="rect">
            <a:avLst/>
          </a:prstGeom>
        </p:spPr>
      </p:pic>
      <p:sp>
        <p:nvSpPr>
          <p:cNvPr id="9" name="Rectangle 8"/>
          <p:cNvSpPr/>
          <p:nvPr userDrawn="1"/>
        </p:nvSpPr>
        <p:spPr>
          <a:xfrm>
            <a:off x="0" y="1416053"/>
            <a:ext cx="12192000" cy="5441947"/>
          </a:xfrm>
          <a:prstGeom prst="rect">
            <a:avLst/>
          </a:prstGeom>
          <a:solidFill>
            <a:srgbClr val="47D7A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F8DD-4418-4501-8109-CEB0A28579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4DEDFF-1499-4151-92FB-856F4C373B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06B9CD-57EF-473B-B3C8-6ED6C4BECD6A}"/>
              </a:ext>
            </a:extLst>
          </p:cNvPr>
          <p:cNvSpPr>
            <a:spLocks noGrp="1"/>
          </p:cNvSpPr>
          <p:nvPr>
            <p:ph type="dt" sz="half" idx="10"/>
          </p:nvPr>
        </p:nvSpPr>
        <p:spPr/>
        <p:txBody>
          <a:bodyPr/>
          <a:lstStyle/>
          <a:p>
            <a:fld id="{FAAD08E8-B813-4556-9D67-E44DD698E7C4}" type="datetimeFigureOut">
              <a:rPr lang="en-GB" smtClean="0"/>
              <a:t>03/04/2019</a:t>
            </a:fld>
            <a:endParaRPr lang="en-GB"/>
          </a:p>
        </p:txBody>
      </p:sp>
      <p:sp>
        <p:nvSpPr>
          <p:cNvPr id="5" name="Footer Placeholder 4">
            <a:extLst>
              <a:ext uri="{FF2B5EF4-FFF2-40B4-BE49-F238E27FC236}">
                <a16:creationId xmlns:a16="http://schemas.microsoft.com/office/drawing/2014/main" id="{2B9D3D47-CDB0-4FB1-86E2-8F92A72C46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68BEAC-8E15-4EF2-868F-F3C0E2D66A07}"/>
              </a:ext>
            </a:extLst>
          </p:cNvPr>
          <p:cNvSpPr>
            <a:spLocks noGrp="1"/>
          </p:cNvSpPr>
          <p:nvPr>
            <p:ph type="sldNum" sz="quarter" idx="12"/>
          </p:nvPr>
        </p:nvSpPr>
        <p:spPr/>
        <p:txBody>
          <a:bodyPr/>
          <a:lstStyle/>
          <a:p>
            <a:fld id="{8385CA78-D64F-49C9-B6AD-B5E4792543E4}" type="slidenum">
              <a:rPr lang="en-GB" smtClean="0"/>
              <a:t>‹#›</a:t>
            </a:fld>
            <a:endParaRPr lang="en-GB"/>
          </a:p>
        </p:txBody>
      </p:sp>
    </p:spTree>
    <p:extLst>
      <p:ext uri="{BB962C8B-B14F-4D97-AF65-F5344CB8AC3E}">
        <p14:creationId xmlns:p14="http://schemas.microsoft.com/office/powerpoint/2010/main" val="78710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C9BA-3BBD-444B-9FAC-3C6F32BF20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A6679C-E76A-4C11-B3B3-9BE019775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7FE5D7-3B25-4D10-A177-9516D6FC70AC}"/>
              </a:ext>
            </a:extLst>
          </p:cNvPr>
          <p:cNvSpPr>
            <a:spLocks noGrp="1"/>
          </p:cNvSpPr>
          <p:nvPr>
            <p:ph type="dt" sz="half" idx="10"/>
          </p:nvPr>
        </p:nvSpPr>
        <p:spPr/>
        <p:txBody>
          <a:bodyPr/>
          <a:lstStyle/>
          <a:p>
            <a:fld id="{FAAD08E8-B813-4556-9D67-E44DD698E7C4}" type="datetimeFigureOut">
              <a:rPr lang="en-GB" smtClean="0"/>
              <a:t>03/04/2019</a:t>
            </a:fld>
            <a:endParaRPr lang="en-GB"/>
          </a:p>
        </p:txBody>
      </p:sp>
      <p:sp>
        <p:nvSpPr>
          <p:cNvPr id="5" name="Footer Placeholder 4">
            <a:extLst>
              <a:ext uri="{FF2B5EF4-FFF2-40B4-BE49-F238E27FC236}">
                <a16:creationId xmlns:a16="http://schemas.microsoft.com/office/drawing/2014/main" id="{33FA97BA-7FD4-45F9-8EF2-41BBFDF565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757D28-DD33-4681-97AF-F8ED3534CA6F}"/>
              </a:ext>
            </a:extLst>
          </p:cNvPr>
          <p:cNvSpPr>
            <a:spLocks noGrp="1"/>
          </p:cNvSpPr>
          <p:nvPr>
            <p:ph type="sldNum" sz="quarter" idx="12"/>
          </p:nvPr>
        </p:nvSpPr>
        <p:spPr/>
        <p:txBody>
          <a:bodyPr/>
          <a:lstStyle/>
          <a:p>
            <a:fld id="{8385CA78-D64F-49C9-B6AD-B5E4792543E4}" type="slidenum">
              <a:rPr lang="en-GB" smtClean="0"/>
              <a:t>‹#›</a:t>
            </a:fld>
            <a:endParaRPr lang="en-GB"/>
          </a:p>
        </p:txBody>
      </p:sp>
    </p:spTree>
    <p:extLst>
      <p:ext uri="{BB962C8B-B14F-4D97-AF65-F5344CB8AC3E}">
        <p14:creationId xmlns:p14="http://schemas.microsoft.com/office/powerpoint/2010/main" val="7054896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90558-4CBF-48EE-9E97-3B0223A0E9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D6600F-9521-494A-912B-A3EA17D22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782617-DF95-4A58-B2DC-A2988ABA8AD0}"/>
              </a:ext>
            </a:extLst>
          </p:cNvPr>
          <p:cNvSpPr>
            <a:spLocks noGrp="1"/>
          </p:cNvSpPr>
          <p:nvPr>
            <p:ph type="dt" sz="half" idx="10"/>
          </p:nvPr>
        </p:nvSpPr>
        <p:spPr/>
        <p:txBody>
          <a:bodyPr/>
          <a:lstStyle/>
          <a:p>
            <a:fld id="{FAAD08E8-B813-4556-9D67-E44DD698E7C4}" type="datetimeFigureOut">
              <a:rPr lang="en-GB" smtClean="0"/>
              <a:t>03/04/2019</a:t>
            </a:fld>
            <a:endParaRPr lang="en-GB"/>
          </a:p>
        </p:txBody>
      </p:sp>
      <p:sp>
        <p:nvSpPr>
          <p:cNvPr id="5" name="Footer Placeholder 4">
            <a:extLst>
              <a:ext uri="{FF2B5EF4-FFF2-40B4-BE49-F238E27FC236}">
                <a16:creationId xmlns:a16="http://schemas.microsoft.com/office/drawing/2014/main" id="{4ADB7A18-0296-4FFD-8F56-B31B4B9669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A5E71D-F8CC-48D6-A6B5-9A4E1E69B20A}"/>
              </a:ext>
            </a:extLst>
          </p:cNvPr>
          <p:cNvSpPr>
            <a:spLocks noGrp="1"/>
          </p:cNvSpPr>
          <p:nvPr>
            <p:ph type="sldNum" sz="quarter" idx="12"/>
          </p:nvPr>
        </p:nvSpPr>
        <p:spPr/>
        <p:txBody>
          <a:bodyPr/>
          <a:lstStyle/>
          <a:p>
            <a:fld id="{8385CA78-D64F-49C9-B6AD-B5E4792543E4}" type="slidenum">
              <a:rPr lang="en-GB" smtClean="0"/>
              <a:t>‹#›</a:t>
            </a:fld>
            <a:endParaRPr lang="en-GB"/>
          </a:p>
        </p:txBody>
      </p:sp>
    </p:spTree>
    <p:extLst>
      <p:ext uri="{BB962C8B-B14F-4D97-AF65-F5344CB8AC3E}">
        <p14:creationId xmlns:p14="http://schemas.microsoft.com/office/powerpoint/2010/main" val="2927954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6E90-BFEE-487B-B731-F40AE1A430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6EA8AB-5381-4C2F-9DDF-7D808450D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729986-20D5-412F-AD3C-B539D352B9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83504E-8895-4267-8AA3-C290D8F7968F}"/>
              </a:ext>
            </a:extLst>
          </p:cNvPr>
          <p:cNvSpPr>
            <a:spLocks noGrp="1"/>
          </p:cNvSpPr>
          <p:nvPr>
            <p:ph type="dt" sz="half" idx="10"/>
          </p:nvPr>
        </p:nvSpPr>
        <p:spPr/>
        <p:txBody>
          <a:bodyPr/>
          <a:lstStyle/>
          <a:p>
            <a:fld id="{FAAD08E8-B813-4556-9D67-E44DD698E7C4}" type="datetimeFigureOut">
              <a:rPr lang="en-GB" smtClean="0"/>
              <a:t>03/04/2019</a:t>
            </a:fld>
            <a:endParaRPr lang="en-GB"/>
          </a:p>
        </p:txBody>
      </p:sp>
      <p:sp>
        <p:nvSpPr>
          <p:cNvPr id="6" name="Footer Placeholder 5">
            <a:extLst>
              <a:ext uri="{FF2B5EF4-FFF2-40B4-BE49-F238E27FC236}">
                <a16:creationId xmlns:a16="http://schemas.microsoft.com/office/drawing/2014/main" id="{61E32CB9-A1B6-436C-9376-49B84501E7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ECE103-5016-4DEC-8F15-81653D205802}"/>
              </a:ext>
            </a:extLst>
          </p:cNvPr>
          <p:cNvSpPr>
            <a:spLocks noGrp="1"/>
          </p:cNvSpPr>
          <p:nvPr>
            <p:ph type="sldNum" sz="quarter" idx="12"/>
          </p:nvPr>
        </p:nvSpPr>
        <p:spPr/>
        <p:txBody>
          <a:bodyPr/>
          <a:lstStyle/>
          <a:p>
            <a:fld id="{8385CA78-D64F-49C9-B6AD-B5E4792543E4}" type="slidenum">
              <a:rPr lang="en-GB" smtClean="0"/>
              <a:t>‹#›</a:t>
            </a:fld>
            <a:endParaRPr lang="en-GB"/>
          </a:p>
        </p:txBody>
      </p:sp>
    </p:spTree>
    <p:extLst>
      <p:ext uri="{BB962C8B-B14F-4D97-AF65-F5344CB8AC3E}">
        <p14:creationId xmlns:p14="http://schemas.microsoft.com/office/powerpoint/2010/main" val="35652318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DB2E-1879-47D6-8F7B-A8CD8AD39AF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E06DCD-9A56-479F-A809-9C5D1EA9B0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3341EB-6E00-43FF-895E-4B278A4CD6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538205-91FB-4538-951B-0A7753B5E8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1A4F63-7124-47E4-88F9-D4EC87B3AA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F08DA2-45C0-45C1-9F31-80215F5C7E57}"/>
              </a:ext>
            </a:extLst>
          </p:cNvPr>
          <p:cNvSpPr>
            <a:spLocks noGrp="1"/>
          </p:cNvSpPr>
          <p:nvPr>
            <p:ph type="dt" sz="half" idx="10"/>
          </p:nvPr>
        </p:nvSpPr>
        <p:spPr/>
        <p:txBody>
          <a:bodyPr/>
          <a:lstStyle/>
          <a:p>
            <a:fld id="{FAAD08E8-B813-4556-9D67-E44DD698E7C4}" type="datetimeFigureOut">
              <a:rPr lang="en-GB" smtClean="0"/>
              <a:t>03/04/2019</a:t>
            </a:fld>
            <a:endParaRPr lang="en-GB"/>
          </a:p>
        </p:txBody>
      </p:sp>
      <p:sp>
        <p:nvSpPr>
          <p:cNvPr id="8" name="Footer Placeholder 7">
            <a:extLst>
              <a:ext uri="{FF2B5EF4-FFF2-40B4-BE49-F238E27FC236}">
                <a16:creationId xmlns:a16="http://schemas.microsoft.com/office/drawing/2014/main" id="{B9B29223-BB23-4ED4-AFB6-F632FBEA6F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00E9A14-F20E-4CDF-98B4-26B03D7679D2}"/>
              </a:ext>
            </a:extLst>
          </p:cNvPr>
          <p:cNvSpPr>
            <a:spLocks noGrp="1"/>
          </p:cNvSpPr>
          <p:nvPr>
            <p:ph type="sldNum" sz="quarter" idx="12"/>
          </p:nvPr>
        </p:nvSpPr>
        <p:spPr/>
        <p:txBody>
          <a:bodyPr/>
          <a:lstStyle/>
          <a:p>
            <a:fld id="{8385CA78-D64F-49C9-B6AD-B5E4792543E4}" type="slidenum">
              <a:rPr lang="en-GB" smtClean="0"/>
              <a:t>‹#›</a:t>
            </a:fld>
            <a:endParaRPr lang="en-GB"/>
          </a:p>
        </p:txBody>
      </p:sp>
    </p:spTree>
    <p:extLst>
      <p:ext uri="{BB962C8B-B14F-4D97-AF65-F5344CB8AC3E}">
        <p14:creationId xmlns:p14="http://schemas.microsoft.com/office/powerpoint/2010/main" val="20073593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AB1D1-4806-424E-A76E-2975CAED67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9B6978F-AF1B-4644-AB4F-CE8F5D8E6C06}"/>
              </a:ext>
            </a:extLst>
          </p:cNvPr>
          <p:cNvSpPr>
            <a:spLocks noGrp="1"/>
          </p:cNvSpPr>
          <p:nvPr>
            <p:ph type="dt" sz="half" idx="10"/>
          </p:nvPr>
        </p:nvSpPr>
        <p:spPr/>
        <p:txBody>
          <a:bodyPr/>
          <a:lstStyle/>
          <a:p>
            <a:fld id="{FAAD08E8-B813-4556-9D67-E44DD698E7C4}" type="datetimeFigureOut">
              <a:rPr lang="en-GB" smtClean="0"/>
              <a:t>03/04/2019</a:t>
            </a:fld>
            <a:endParaRPr lang="en-GB"/>
          </a:p>
        </p:txBody>
      </p:sp>
      <p:sp>
        <p:nvSpPr>
          <p:cNvPr id="4" name="Footer Placeholder 3">
            <a:extLst>
              <a:ext uri="{FF2B5EF4-FFF2-40B4-BE49-F238E27FC236}">
                <a16:creationId xmlns:a16="http://schemas.microsoft.com/office/drawing/2014/main" id="{898D760C-3691-4570-A0D9-536A776DCD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2390948-34E8-4098-B5DE-DC6721DF43CC}"/>
              </a:ext>
            </a:extLst>
          </p:cNvPr>
          <p:cNvSpPr>
            <a:spLocks noGrp="1"/>
          </p:cNvSpPr>
          <p:nvPr>
            <p:ph type="sldNum" sz="quarter" idx="12"/>
          </p:nvPr>
        </p:nvSpPr>
        <p:spPr/>
        <p:txBody>
          <a:bodyPr/>
          <a:lstStyle/>
          <a:p>
            <a:fld id="{8385CA78-D64F-49C9-B6AD-B5E4792543E4}" type="slidenum">
              <a:rPr lang="en-GB" smtClean="0"/>
              <a:t>‹#›</a:t>
            </a:fld>
            <a:endParaRPr lang="en-GB"/>
          </a:p>
        </p:txBody>
      </p:sp>
    </p:spTree>
    <p:extLst>
      <p:ext uri="{BB962C8B-B14F-4D97-AF65-F5344CB8AC3E}">
        <p14:creationId xmlns:p14="http://schemas.microsoft.com/office/powerpoint/2010/main" val="860150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CFD96-C460-4786-8338-07A0A6F15DC7}"/>
              </a:ext>
            </a:extLst>
          </p:cNvPr>
          <p:cNvSpPr>
            <a:spLocks noGrp="1"/>
          </p:cNvSpPr>
          <p:nvPr>
            <p:ph type="dt" sz="half" idx="10"/>
          </p:nvPr>
        </p:nvSpPr>
        <p:spPr/>
        <p:txBody>
          <a:bodyPr/>
          <a:lstStyle/>
          <a:p>
            <a:fld id="{FAAD08E8-B813-4556-9D67-E44DD698E7C4}" type="datetimeFigureOut">
              <a:rPr lang="en-GB" smtClean="0"/>
              <a:t>03/04/2019</a:t>
            </a:fld>
            <a:endParaRPr lang="en-GB"/>
          </a:p>
        </p:txBody>
      </p:sp>
      <p:sp>
        <p:nvSpPr>
          <p:cNvPr id="3" name="Footer Placeholder 2">
            <a:extLst>
              <a:ext uri="{FF2B5EF4-FFF2-40B4-BE49-F238E27FC236}">
                <a16:creationId xmlns:a16="http://schemas.microsoft.com/office/drawing/2014/main" id="{36A668FA-17A8-47B5-8D1F-C15A7EF4DB5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61FBEB6-B6E5-4DB9-BB51-5389B22230D2}"/>
              </a:ext>
            </a:extLst>
          </p:cNvPr>
          <p:cNvSpPr>
            <a:spLocks noGrp="1"/>
          </p:cNvSpPr>
          <p:nvPr>
            <p:ph type="sldNum" sz="quarter" idx="12"/>
          </p:nvPr>
        </p:nvSpPr>
        <p:spPr/>
        <p:txBody>
          <a:bodyPr/>
          <a:lstStyle/>
          <a:p>
            <a:fld id="{8385CA78-D64F-49C9-B6AD-B5E4792543E4}" type="slidenum">
              <a:rPr lang="en-GB" smtClean="0"/>
              <a:t>‹#›</a:t>
            </a:fld>
            <a:endParaRPr lang="en-GB"/>
          </a:p>
        </p:txBody>
      </p:sp>
    </p:spTree>
    <p:extLst>
      <p:ext uri="{BB962C8B-B14F-4D97-AF65-F5344CB8AC3E}">
        <p14:creationId xmlns:p14="http://schemas.microsoft.com/office/powerpoint/2010/main" val="625954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4306-1744-4CB9-B03C-726B4C137A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722BBD-A8C6-4AF5-937D-11EEF9D347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7B102C-9830-4DF9-8CAE-0BB3D6888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05E00F-26F9-4BB9-93D0-F937E7279FC6}"/>
              </a:ext>
            </a:extLst>
          </p:cNvPr>
          <p:cNvSpPr>
            <a:spLocks noGrp="1"/>
          </p:cNvSpPr>
          <p:nvPr>
            <p:ph type="dt" sz="half" idx="10"/>
          </p:nvPr>
        </p:nvSpPr>
        <p:spPr/>
        <p:txBody>
          <a:bodyPr/>
          <a:lstStyle/>
          <a:p>
            <a:fld id="{FAAD08E8-B813-4556-9D67-E44DD698E7C4}" type="datetimeFigureOut">
              <a:rPr lang="en-GB" smtClean="0"/>
              <a:t>03/04/2019</a:t>
            </a:fld>
            <a:endParaRPr lang="en-GB"/>
          </a:p>
        </p:txBody>
      </p:sp>
      <p:sp>
        <p:nvSpPr>
          <p:cNvPr id="6" name="Footer Placeholder 5">
            <a:extLst>
              <a:ext uri="{FF2B5EF4-FFF2-40B4-BE49-F238E27FC236}">
                <a16:creationId xmlns:a16="http://schemas.microsoft.com/office/drawing/2014/main" id="{C1A6762F-B2F8-4621-AAC8-830767EAD5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2719A5-7DCD-4AF3-88D5-DBDB368E14AD}"/>
              </a:ext>
            </a:extLst>
          </p:cNvPr>
          <p:cNvSpPr>
            <a:spLocks noGrp="1"/>
          </p:cNvSpPr>
          <p:nvPr>
            <p:ph type="sldNum" sz="quarter" idx="12"/>
          </p:nvPr>
        </p:nvSpPr>
        <p:spPr/>
        <p:txBody>
          <a:bodyPr/>
          <a:lstStyle/>
          <a:p>
            <a:fld id="{8385CA78-D64F-49C9-B6AD-B5E4792543E4}" type="slidenum">
              <a:rPr lang="en-GB" smtClean="0"/>
              <a:t>‹#›</a:t>
            </a:fld>
            <a:endParaRPr lang="en-GB"/>
          </a:p>
        </p:txBody>
      </p:sp>
    </p:spTree>
    <p:extLst>
      <p:ext uri="{BB962C8B-B14F-4D97-AF65-F5344CB8AC3E}">
        <p14:creationId xmlns:p14="http://schemas.microsoft.com/office/powerpoint/2010/main" val="3881267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03561-CCBF-4203-82F8-F283938D55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0DC50F8-959C-4934-940C-082AED3BAE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14700B3-D8BF-4977-9391-357B0CA76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C9E17F-6D96-4B5D-8418-7666EE5C43F6}"/>
              </a:ext>
            </a:extLst>
          </p:cNvPr>
          <p:cNvSpPr>
            <a:spLocks noGrp="1"/>
          </p:cNvSpPr>
          <p:nvPr>
            <p:ph type="dt" sz="half" idx="10"/>
          </p:nvPr>
        </p:nvSpPr>
        <p:spPr/>
        <p:txBody>
          <a:bodyPr/>
          <a:lstStyle/>
          <a:p>
            <a:fld id="{FAAD08E8-B813-4556-9D67-E44DD698E7C4}" type="datetimeFigureOut">
              <a:rPr lang="en-GB" smtClean="0"/>
              <a:t>03/04/2019</a:t>
            </a:fld>
            <a:endParaRPr lang="en-GB"/>
          </a:p>
        </p:txBody>
      </p:sp>
      <p:sp>
        <p:nvSpPr>
          <p:cNvPr id="6" name="Footer Placeholder 5">
            <a:extLst>
              <a:ext uri="{FF2B5EF4-FFF2-40B4-BE49-F238E27FC236}">
                <a16:creationId xmlns:a16="http://schemas.microsoft.com/office/drawing/2014/main" id="{4BE0FE3B-D3E3-43DE-B518-8AA10A90C1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565CF1-5BF4-4CBB-93DA-E1FD417A0E16}"/>
              </a:ext>
            </a:extLst>
          </p:cNvPr>
          <p:cNvSpPr>
            <a:spLocks noGrp="1"/>
          </p:cNvSpPr>
          <p:nvPr>
            <p:ph type="sldNum" sz="quarter" idx="12"/>
          </p:nvPr>
        </p:nvSpPr>
        <p:spPr/>
        <p:txBody>
          <a:bodyPr/>
          <a:lstStyle/>
          <a:p>
            <a:fld id="{8385CA78-D64F-49C9-B6AD-B5E4792543E4}" type="slidenum">
              <a:rPr lang="en-GB" smtClean="0"/>
              <a:t>‹#›</a:t>
            </a:fld>
            <a:endParaRPr lang="en-GB"/>
          </a:p>
        </p:txBody>
      </p:sp>
    </p:spTree>
    <p:extLst>
      <p:ext uri="{BB962C8B-B14F-4D97-AF65-F5344CB8AC3E}">
        <p14:creationId xmlns:p14="http://schemas.microsoft.com/office/powerpoint/2010/main" val="2520943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7614-168E-469C-95CF-C9981A8AAE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1F66C6-33B9-4120-818E-9E89926BE1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7542A5-47ED-41BE-8E9C-B655FAE9457C}"/>
              </a:ext>
            </a:extLst>
          </p:cNvPr>
          <p:cNvSpPr>
            <a:spLocks noGrp="1"/>
          </p:cNvSpPr>
          <p:nvPr>
            <p:ph type="dt" sz="half" idx="10"/>
          </p:nvPr>
        </p:nvSpPr>
        <p:spPr/>
        <p:txBody>
          <a:bodyPr/>
          <a:lstStyle/>
          <a:p>
            <a:fld id="{FAAD08E8-B813-4556-9D67-E44DD698E7C4}" type="datetimeFigureOut">
              <a:rPr lang="en-GB" smtClean="0"/>
              <a:t>03/04/2019</a:t>
            </a:fld>
            <a:endParaRPr lang="en-GB"/>
          </a:p>
        </p:txBody>
      </p:sp>
      <p:sp>
        <p:nvSpPr>
          <p:cNvPr id="5" name="Footer Placeholder 4">
            <a:extLst>
              <a:ext uri="{FF2B5EF4-FFF2-40B4-BE49-F238E27FC236}">
                <a16:creationId xmlns:a16="http://schemas.microsoft.com/office/drawing/2014/main" id="{9612944E-9C01-423E-B71E-6D5E2E6565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26AC35-8B49-47AA-A998-417F3DDE0030}"/>
              </a:ext>
            </a:extLst>
          </p:cNvPr>
          <p:cNvSpPr>
            <a:spLocks noGrp="1"/>
          </p:cNvSpPr>
          <p:nvPr>
            <p:ph type="sldNum" sz="quarter" idx="12"/>
          </p:nvPr>
        </p:nvSpPr>
        <p:spPr/>
        <p:txBody>
          <a:bodyPr/>
          <a:lstStyle/>
          <a:p>
            <a:fld id="{8385CA78-D64F-49C9-B6AD-B5E4792543E4}" type="slidenum">
              <a:rPr lang="en-GB" smtClean="0"/>
              <a:t>‹#›</a:t>
            </a:fld>
            <a:endParaRPr lang="en-GB"/>
          </a:p>
        </p:txBody>
      </p:sp>
    </p:spTree>
    <p:extLst>
      <p:ext uri="{BB962C8B-B14F-4D97-AF65-F5344CB8AC3E}">
        <p14:creationId xmlns:p14="http://schemas.microsoft.com/office/powerpoint/2010/main" val="7774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sz="1000" b="0" i="0">
                <a:solidFill>
                  <a:srgbClr val="4C4C4D"/>
                </a:solidFill>
                <a:latin typeface="Nutmeg Headline Book" charset="0"/>
                <a:ea typeface="Nutmeg Headline Book" charset="0"/>
                <a:cs typeface="Nutmeg Headline Book" charset="0"/>
              </a:defRPr>
            </a:lvl1pPr>
          </a:lstStyle>
          <a:p>
            <a:fld id="{58D831D8-EE93-2E46-AE0F-1BBC802C4049}" type="datetimeFigureOut">
              <a:rPr lang="en-US" smtClean="0"/>
              <a:pPr/>
              <a:t>4/3/2019</a:t>
            </a:fld>
            <a:endParaRPr lang="en-US"/>
          </a:p>
        </p:txBody>
      </p:sp>
      <p:sp>
        <p:nvSpPr>
          <p:cNvPr id="5" name="Footer Placeholder 4"/>
          <p:cNvSpPr>
            <a:spLocks noGrp="1"/>
          </p:cNvSpPr>
          <p:nvPr>
            <p:ph type="ftr" sz="quarter" idx="11"/>
          </p:nvPr>
        </p:nvSpPr>
        <p:spPr/>
        <p:txBody>
          <a:bodyPr/>
          <a:lstStyle>
            <a:lvl1pPr>
              <a:defRPr sz="1000" b="0" i="0">
                <a:solidFill>
                  <a:srgbClr val="4C4C4D"/>
                </a:solidFill>
                <a:latin typeface="Nutmeg Headline Book" charset="0"/>
                <a:ea typeface="Nutmeg Headline Book" charset="0"/>
                <a:cs typeface="Nutmeg Headline Book" charset="0"/>
              </a:defRPr>
            </a:lvl1pPr>
          </a:lstStyle>
          <a:p>
            <a:endParaRPr lang="en-US"/>
          </a:p>
        </p:txBody>
      </p:sp>
      <p:sp>
        <p:nvSpPr>
          <p:cNvPr id="6" name="Slide Number Placeholder 5"/>
          <p:cNvSpPr>
            <a:spLocks noGrp="1"/>
          </p:cNvSpPr>
          <p:nvPr>
            <p:ph type="sldNum" sz="quarter" idx="12"/>
          </p:nvPr>
        </p:nvSpPr>
        <p:spPr/>
        <p:txBody>
          <a:bodyPr/>
          <a:lstStyle>
            <a:lvl1pPr>
              <a:defRPr sz="1000" b="0" i="0">
                <a:solidFill>
                  <a:srgbClr val="4C4C4D"/>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2" name="Title 1"/>
          <p:cNvSpPr>
            <a:spLocks noGrp="1"/>
          </p:cNvSpPr>
          <p:nvPr>
            <p:ph type="ctrTitle"/>
          </p:nvPr>
        </p:nvSpPr>
        <p:spPr>
          <a:xfrm>
            <a:off x="731521" y="2420965"/>
            <a:ext cx="8875324" cy="1823842"/>
          </a:xfrm>
        </p:spPr>
        <p:txBody>
          <a:bodyPr anchor="b">
            <a:normAutofit/>
          </a:bodyPr>
          <a:lstStyle>
            <a:lvl1pPr algn="l">
              <a:defRPr sz="5000" b="1" i="0">
                <a:solidFill>
                  <a:srgbClr val="4C4C4D"/>
                </a:solidFill>
                <a:latin typeface="Nutmeg Headline Black" charset="0"/>
                <a:ea typeface="Nutmeg Headline Black" charset="0"/>
                <a:cs typeface="Nutmeg Headline Black" charset="0"/>
              </a:defRPr>
            </a:lvl1pPr>
          </a:lstStyle>
          <a:p>
            <a:r>
              <a:rPr lang="en-US"/>
              <a:t>Click to edit Master title style</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rgbClr val="4C4C4D"/>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DE5C582E-920C-4CE9-A90D-B3DB8D6B1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14" name="Picture 13">
            <a:extLst>
              <a:ext uri="{FF2B5EF4-FFF2-40B4-BE49-F238E27FC236}">
                <a16:creationId xmlns:a16="http://schemas.microsoft.com/office/drawing/2014/main" id="{7DE3277C-F2AF-465B-99E1-2B6E6AE79F0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11548" r="1780" b="22151"/>
          <a:stretch/>
        </p:blipFill>
        <p:spPr>
          <a:xfrm>
            <a:off x="0" y="1440000"/>
            <a:ext cx="12192000" cy="5418000"/>
          </a:xfrm>
          <a:prstGeom prst="rect">
            <a:avLst/>
          </a:prstGeom>
        </p:spPr>
      </p:pic>
      <p:pic>
        <p:nvPicPr>
          <p:cNvPr id="11" name="Picture 10"/>
          <p:cNvPicPr>
            <a:picLocks noChangeAspect="1"/>
          </p:cNvPicPr>
          <p:nvPr userDrawn="1"/>
        </p:nvPicPr>
        <p:blipFill>
          <a:blip r:embed="rId4">
            <a:alphaModFix amt="49000"/>
            <a:extLst>
              <a:ext uri="{28A0092B-C50C-407E-A947-70E740481C1C}">
                <a14:useLocalDpi xmlns:a14="http://schemas.microsoft.com/office/drawing/2010/main" val="0"/>
              </a:ext>
            </a:extLst>
          </a:blip>
          <a:stretch>
            <a:fillRect/>
          </a:stretch>
        </p:blipFill>
        <p:spPr>
          <a:xfrm>
            <a:off x="5207231" y="1025550"/>
            <a:ext cx="8751532" cy="6872526"/>
          </a:xfrm>
          <a:prstGeom prst="rect">
            <a:avLst/>
          </a:prstGeom>
        </p:spPr>
      </p:pic>
      <p:sp>
        <p:nvSpPr>
          <p:cNvPr id="9" name="Rectangle 8"/>
          <p:cNvSpPr/>
          <p:nvPr userDrawn="1"/>
        </p:nvSpPr>
        <p:spPr>
          <a:xfrm>
            <a:off x="0" y="1440000"/>
            <a:ext cx="12192000" cy="5417999"/>
          </a:xfrm>
          <a:prstGeom prst="rect">
            <a:avLst/>
          </a:prstGeom>
          <a:solidFill>
            <a:srgbClr val="ECE81A">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5E40F2-08D7-427C-9157-0F60920D48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0DDD43-9587-43E2-A155-4DB5405B7B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ECC2B1-CD89-49F7-80FB-0FF0575BE598}"/>
              </a:ext>
            </a:extLst>
          </p:cNvPr>
          <p:cNvSpPr>
            <a:spLocks noGrp="1"/>
          </p:cNvSpPr>
          <p:nvPr>
            <p:ph type="dt" sz="half" idx="10"/>
          </p:nvPr>
        </p:nvSpPr>
        <p:spPr/>
        <p:txBody>
          <a:bodyPr/>
          <a:lstStyle/>
          <a:p>
            <a:fld id="{FAAD08E8-B813-4556-9D67-E44DD698E7C4}" type="datetimeFigureOut">
              <a:rPr lang="en-GB" smtClean="0"/>
              <a:t>03/04/2019</a:t>
            </a:fld>
            <a:endParaRPr lang="en-GB"/>
          </a:p>
        </p:txBody>
      </p:sp>
      <p:sp>
        <p:nvSpPr>
          <p:cNvPr id="5" name="Footer Placeholder 4">
            <a:extLst>
              <a:ext uri="{FF2B5EF4-FFF2-40B4-BE49-F238E27FC236}">
                <a16:creationId xmlns:a16="http://schemas.microsoft.com/office/drawing/2014/main" id="{08F713D5-F27B-4F0F-B984-C342C43E6A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A3C1B9-0553-4537-823B-C31641F4EDB4}"/>
              </a:ext>
            </a:extLst>
          </p:cNvPr>
          <p:cNvSpPr>
            <a:spLocks noGrp="1"/>
          </p:cNvSpPr>
          <p:nvPr>
            <p:ph type="sldNum" sz="quarter" idx="12"/>
          </p:nvPr>
        </p:nvSpPr>
        <p:spPr/>
        <p:txBody>
          <a:bodyPr/>
          <a:lstStyle/>
          <a:p>
            <a:fld id="{8385CA78-D64F-49C9-B6AD-B5E4792543E4}" type="slidenum">
              <a:rPr lang="en-GB" smtClean="0"/>
              <a:t>‹#›</a:t>
            </a:fld>
            <a:endParaRPr lang="en-GB"/>
          </a:p>
        </p:txBody>
      </p:sp>
    </p:spTree>
    <p:extLst>
      <p:ext uri="{BB962C8B-B14F-4D97-AF65-F5344CB8AC3E}">
        <p14:creationId xmlns:p14="http://schemas.microsoft.com/office/powerpoint/2010/main" val="1503546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9" name="Rectangle 8"/>
          <p:cNvSpPr/>
          <p:nvPr userDrawn="1"/>
        </p:nvSpPr>
        <p:spPr>
          <a:xfrm>
            <a:off x="0" y="1440002"/>
            <a:ext cx="12192000" cy="5417999"/>
          </a:xfrm>
          <a:prstGeom prst="rect">
            <a:avLst/>
          </a:prstGeom>
          <a:solidFill>
            <a:srgbClr val="4C4C4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1" name="Picture 10"/>
          <p:cNvPicPr>
            <a:picLocks noChangeAspect="1"/>
          </p:cNvPicPr>
          <p:nvPr userDrawn="1"/>
        </p:nvPicPr>
        <p:blipFill>
          <a:blip r:embed="rId2" cstate="hqprint">
            <a:alphaModFix amt="74000"/>
            <a:extLst>
              <a:ext uri="{28A0092B-C50C-407E-A947-70E740481C1C}">
                <a14:useLocalDpi xmlns:a14="http://schemas.microsoft.com/office/drawing/2010/main" val="0"/>
              </a:ext>
            </a:extLst>
          </a:blip>
          <a:stretch>
            <a:fillRect/>
          </a:stretch>
        </p:blipFill>
        <p:spPr>
          <a:xfrm>
            <a:off x="5575070" y="1506666"/>
            <a:ext cx="5479271" cy="6326694"/>
          </a:xfrm>
          <a:prstGeom prst="rect">
            <a:avLst/>
          </a:prstGeom>
        </p:spPr>
      </p:pic>
      <p:sp>
        <p:nvSpPr>
          <p:cNvPr id="2" name="Title 1"/>
          <p:cNvSpPr>
            <a:spLocks noGrp="1"/>
          </p:cNvSpPr>
          <p:nvPr>
            <p:ph type="ctrTitle"/>
          </p:nvPr>
        </p:nvSpPr>
        <p:spPr>
          <a:xfrm>
            <a:off x="731521" y="2420965"/>
            <a:ext cx="8875324" cy="1823842"/>
          </a:xfrm>
        </p:spPr>
        <p:txBody>
          <a:bodyPr anchor="b">
            <a:normAutofit/>
          </a:bodyPr>
          <a:lstStyle>
            <a:lvl1pPr algn="l">
              <a:defRPr sz="5000" b="1" i="0">
                <a:solidFill>
                  <a:srgbClr val="FF585D"/>
                </a:solidFill>
                <a:latin typeface="Nutmeg Headline Black" charset="0"/>
                <a:ea typeface="Nutmeg Headline Black" charset="0"/>
                <a:cs typeface="Nutmeg Headline Black" charset="0"/>
              </a:defRPr>
            </a:lvl1pPr>
          </a:lstStyle>
          <a:p>
            <a:r>
              <a:rPr lang="en-US"/>
              <a:t>Click to edit Master title style</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rgbClr val="4C4C4D"/>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000" b="0" i="0">
                <a:solidFill>
                  <a:srgbClr val="4C4C4D"/>
                </a:solidFill>
                <a:latin typeface="Nutmeg Headline Book" charset="0"/>
                <a:ea typeface="Nutmeg Headline Book" charset="0"/>
                <a:cs typeface="Nutmeg Headline Book" charset="0"/>
              </a:defRPr>
            </a:lvl1pPr>
          </a:lstStyle>
          <a:p>
            <a:fld id="{58D831D8-EE93-2E46-AE0F-1BBC802C4049}" type="datetimeFigureOut">
              <a:rPr lang="en-US" smtClean="0"/>
              <a:pPr/>
              <a:t>4/3/2019</a:t>
            </a:fld>
            <a:endParaRPr lang="en-US"/>
          </a:p>
        </p:txBody>
      </p:sp>
      <p:sp>
        <p:nvSpPr>
          <p:cNvPr id="5" name="Footer Placeholder 4"/>
          <p:cNvSpPr>
            <a:spLocks noGrp="1"/>
          </p:cNvSpPr>
          <p:nvPr>
            <p:ph type="ftr" sz="quarter" idx="11"/>
          </p:nvPr>
        </p:nvSpPr>
        <p:spPr/>
        <p:txBody>
          <a:bodyPr/>
          <a:lstStyle>
            <a:lvl1pPr>
              <a:defRPr sz="1000" b="0" i="0">
                <a:solidFill>
                  <a:srgbClr val="4C4C4D"/>
                </a:solidFill>
                <a:latin typeface="Nutmeg Headline Book" charset="0"/>
                <a:ea typeface="Nutmeg Headline Book" charset="0"/>
                <a:cs typeface="Nutmeg Headline Book" charset="0"/>
              </a:defRPr>
            </a:lvl1pPr>
          </a:lstStyle>
          <a:p>
            <a:endParaRPr lang="en-US"/>
          </a:p>
        </p:txBody>
      </p:sp>
      <p:sp>
        <p:nvSpPr>
          <p:cNvPr id="6" name="Slide Number Placeholder 5"/>
          <p:cNvSpPr>
            <a:spLocks noGrp="1"/>
          </p:cNvSpPr>
          <p:nvPr>
            <p:ph type="sldNum" sz="quarter" idx="12"/>
          </p:nvPr>
        </p:nvSpPr>
        <p:spPr/>
        <p:txBody>
          <a:bodyPr/>
          <a:lstStyle>
            <a:lvl1pPr>
              <a:defRPr sz="1000" b="0" i="0">
                <a:solidFill>
                  <a:srgbClr val="4C4C4D"/>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12" name="Picture 11">
            <a:extLst>
              <a:ext uri="{FF2B5EF4-FFF2-40B4-BE49-F238E27FC236}">
                <a16:creationId xmlns:a16="http://schemas.microsoft.com/office/drawing/2014/main" id="{90BC2F55-C330-4F90-B323-28D23BFB4A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626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9" name="Picture 8"/>
          <p:cNvPicPr>
            <a:picLocks noChangeAspect="1"/>
          </p:cNvPicPr>
          <p:nvPr userDrawn="1"/>
        </p:nvPicPr>
        <p:blipFill>
          <a:blip r:embed="rId2">
            <a:alphaModFix amt="8000"/>
            <a:extLst>
              <a:ext uri="{28A0092B-C50C-407E-A947-70E740481C1C}">
                <a14:useLocalDpi xmlns:a14="http://schemas.microsoft.com/office/drawing/2010/main" val="0"/>
              </a:ext>
            </a:extLst>
          </a:blip>
          <a:stretch>
            <a:fillRect/>
          </a:stretch>
        </p:blipFill>
        <p:spPr>
          <a:xfrm>
            <a:off x="1440875" y="-3103405"/>
            <a:ext cx="14192269" cy="11427204"/>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chemeClr val="bg1"/>
                </a:solidFill>
              </a:defRPr>
            </a:lvl1pPr>
          </a:lstStyle>
          <a:p>
            <a:r>
              <a:rPr lang="en-US"/>
              <a:t>“Testimonial”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pic>
        <p:nvPicPr>
          <p:cNvPr id="4" name="Picture 3">
            <a:extLst>
              <a:ext uri="{FF2B5EF4-FFF2-40B4-BE49-F238E27FC236}">
                <a16:creationId xmlns:a16="http://schemas.microsoft.com/office/drawing/2014/main" id="{952BC950-3133-43BB-9EB7-EC16518327A0}"/>
              </a:ext>
            </a:extLst>
          </p:cNvPr>
          <p:cNvPicPr>
            <a:picLocks noChangeAspect="1"/>
          </p:cNvPicPr>
          <p:nvPr userDrawn="1"/>
        </p:nvPicPr>
        <p:blipFill>
          <a:blip r:embed="rId2">
            <a:alphaModFix amt="32000"/>
            <a:extLst>
              <a:ext uri="{28A0092B-C50C-407E-A947-70E740481C1C}">
                <a14:useLocalDpi xmlns:a14="http://schemas.microsoft.com/office/drawing/2010/main" val="0"/>
              </a:ext>
            </a:extLst>
          </a:blip>
          <a:stretch>
            <a:fillRect/>
          </a:stretch>
        </p:blipFill>
        <p:spPr>
          <a:xfrm>
            <a:off x="5731179" y="-5054600"/>
            <a:ext cx="6219521" cy="16173988"/>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chemeClr val="bg1"/>
                </a:solidFill>
              </a:defRPr>
            </a:lvl1pPr>
          </a:lstStyle>
          <a:p>
            <a:r>
              <a:rPr lang="en-US"/>
              <a:t>“Testimonial”</a:t>
            </a:r>
          </a:p>
        </p:txBody>
      </p:sp>
    </p:spTree>
    <p:extLst>
      <p:ext uri="{BB962C8B-B14F-4D97-AF65-F5344CB8AC3E}">
        <p14:creationId xmlns:p14="http://schemas.microsoft.com/office/powerpoint/2010/main" val="419500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Nutmeg Light" panose="00000300000000000000" pitchFamily="50" charset="0"/>
            </a:endParaRPr>
          </a:p>
        </p:txBody>
      </p:sp>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chemeClr val="bg1"/>
                </a:solidFill>
              </a:defRPr>
            </a:lvl1pPr>
          </a:lstStyle>
          <a:p>
            <a:r>
              <a:rPr lang="en-US"/>
              <a:t>“Testimonial”</a:t>
            </a:r>
          </a:p>
        </p:txBody>
      </p:sp>
      <p:pic>
        <p:nvPicPr>
          <p:cNvPr id="5" name="Picture 4">
            <a:extLst>
              <a:ext uri="{FF2B5EF4-FFF2-40B4-BE49-F238E27FC236}">
                <a16:creationId xmlns:a16="http://schemas.microsoft.com/office/drawing/2014/main" id="{8A86743D-7320-4AF5-82E2-E1E6C49CD911}"/>
              </a:ext>
            </a:extLst>
          </p:cNvPr>
          <p:cNvPicPr>
            <a:picLocks noChangeAspect="1"/>
          </p:cNvPicPr>
          <p:nvPr userDrawn="1"/>
        </p:nvPicPr>
        <p:blipFill>
          <a:blip r:embed="rId2">
            <a:alphaModFix amt="44000"/>
            <a:extLst>
              <a:ext uri="{28A0092B-C50C-407E-A947-70E740481C1C}">
                <a14:useLocalDpi xmlns:a14="http://schemas.microsoft.com/office/drawing/2010/main" val="0"/>
              </a:ext>
            </a:extLst>
          </a:blip>
          <a:stretch>
            <a:fillRect/>
          </a:stretch>
        </p:blipFill>
        <p:spPr>
          <a:xfrm>
            <a:off x="5943600" y="-2743200"/>
            <a:ext cx="8099794" cy="10278006"/>
          </a:xfrm>
          <a:prstGeom prst="rect">
            <a:avLst/>
          </a:prstGeom>
        </p:spPr>
      </p:pic>
    </p:spTree>
    <p:extLst>
      <p:ext uri="{BB962C8B-B14F-4D97-AF65-F5344CB8AC3E}">
        <p14:creationId xmlns:p14="http://schemas.microsoft.com/office/powerpoint/2010/main" val="12745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Nutmeg Headline Book" charset="0"/>
                <a:ea typeface="Nutmeg Headline Book" charset="0"/>
                <a:cs typeface="Nutmeg Headline Book" charset="0"/>
              </a:defRPr>
            </a:lvl1pPr>
          </a:lstStyle>
          <a:p>
            <a:fld id="{58D831D8-EE93-2E46-AE0F-1BBC802C4049}" type="datetimeFigureOut">
              <a:rPr lang="en-US" smtClean="0"/>
              <a:pPr/>
              <a:t>4/3/2019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00" b="0" i="0">
                <a:solidFill>
                  <a:schemeClr val="tx1">
                    <a:tint val="75000"/>
                  </a:schemeClr>
                </a:solidFill>
                <a:latin typeface="Nutmeg Headline" charset="0"/>
                <a:ea typeface="Nutmeg Headline" charset="0"/>
                <a:cs typeface="Nutmeg Headline"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4" r:id="rId3"/>
    <p:sldLayoutId id="2147483675" r:id="rId4"/>
    <p:sldLayoutId id="2147483661" r:id="rId5"/>
    <p:sldLayoutId id="2147483676" r:id="rId6"/>
    <p:sldLayoutId id="2147483663" r:id="rId7"/>
    <p:sldLayoutId id="2147483686" r:id="rId8"/>
    <p:sldLayoutId id="2147483687" r:id="rId9"/>
    <p:sldLayoutId id="2147483677" r:id="rId10"/>
    <p:sldLayoutId id="2147483678" r:id="rId11"/>
    <p:sldLayoutId id="2147483679" r:id="rId12"/>
    <p:sldLayoutId id="2147483662" r:id="rId13"/>
    <p:sldLayoutId id="2147483664" r:id="rId14"/>
    <p:sldLayoutId id="2147483665" r:id="rId15"/>
    <p:sldLayoutId id="2147483680" r:id="rId16"/>
    <p:sldLayoutId id="2147483667" r:id="rId17"/>
    <p:sldLayoutId id="2147483681" r:id="rId18"/>
    <p:sldLayoutId id="2147483682" r:id="rId19"/>
    <p:sldLayoutId id="2147483683" r:id="rId20"/>
    <p:sldLayoutId id="2147483688" r:id="rId21"/>
    <p:sldLayoutId id="2147483723" r:id="rId22"/>
  </p:sldLayoutIdLst>
  <p:txStyles>
    <p:titleStyle>
      <a:lvl1pPr algn="l" defTabSz="914400" rtl="0" eaLnBrk="1" latinLnBrk="0" hangingPunct="1">
        <a:lnSpc>
          <a:spcPct val="90000"/>
        </a:lnSpc>
        <a:spcBef>
          <a:spcPct val="0"/>
        </a:spcBef>
        <a:buNone/>
        <a:defRPr sz="2500" b="1" i="0" kern="1200">
          <a:solidFill>
            <a:srgbClr val="4C4C4D"/>
          </a:solidFill>
          <a:latin typeface="Nutmeg Headline" charset="0"/>
          <a:ea typeface="Nutmeg Headline" charset="0"/>
          <a:cs typeface="Nutmeg Headline"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F2C097-23EB-4493-985C-303FBE26F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0FA0C7-9027-4166-A214-5AC7559354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ABA349-D610-4571-A134-8F4A94C14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AD08E8-B813-4556-9D67-E44DD698E7C4}" type="datetimeFigureOut">
              <a:rPr lang="en-GB" smtClean="0"/>
              <a:t>03/04/2019</a:t>
            </a:fld>
            <a:endParaRPr lang="en-GB"/>
          </a:p>
        </p:txBody>
      </p:sp>
      <p:sp>
        <p:nvSpPr>
          <p:cNvPr id="5" name="Footer Placeholder 4">
            <a:extLst>
              <a:ext uri="{FF2B5EF4-FFF2-40B4-BE49-F238E27FC236}">
                <a16:creationId xmlns:a16="http://schemas.microsoft.com/office/drawing/2014/main" id="{3367C796-377C-45B3-ADA0-532555F8B4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CBBF17-E573-4EB0-97C9-288E3734AD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5CA78-D64F-49C9-B6AD-B5E4792543E4}" type="slidenum">
              <a:rPr lang="en-GB" smtClean="0"/>
              <a:t>‹#›</a:t>
            </a:fld>
            <a:endParaRPr lang="en-GB"/>
          </a:p>
        </p:txBody>
      </p:sp>
    </p:spTree>
    <p:extLst>
      <p:ext uri="{BB962C8B-B14F-4D97-AF65-F5344CB8AC3E}">
        <p14:creationId xmlns:p14="http://schemas.microsoft.com/office/powerpoint/2010/main" val="112303656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mailto:emily.hill@qualsys.co.uk" TargetMode="External"/><Relationship Id="rId2" Type="http://schemas.openxmlformats.org/officeDocument/2006/relationships/hyperlink" Target="https://quality.eqms.co.uk/receive-the-free-grc-newsletter"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9.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jpg"/><Relationship Id="rId2" Type="http://schemas.openxmlformats.org/officeDocument/2006/relationships/notesSlide" Target="../notesSlides/notesSlide2.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jpe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jpeg"/><Relationship Id="rId28"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7.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6.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8.png"/><Relationship Id="rId4" Type="http://schemas.openxmlformats.org/officeDocument/2006/relationships/diagramData" Target="../diagrams/data1.xml"/><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A0ECD-A11D-4F8F-A858-6F53901ADB81}"/>
              </a:ext>
            </a:extLst>
          </p:cNvPr>
          <p:cNvSpPr>
            <a:spLocks noGrp="1"/>
          </p:cNvSpPr>
          <p:nvPr>
            <p:ph type="title"/>
          </p:nvPr>
        </p:nvSpPr>
        <p:spPr/>
        <p:txBody>
          <a:bodyPr/>
          <a:lstStyle/>
          <a:p>
            <a:r>
              <a:rPr lang="en-GB" dirty="0"/>
              <a:t>Welcome: How to use this presentation</a:t>
            </a:r>
          </a:p>
        </p:txBody>
      </p:sp>
      <p:sp>
        <p:nvSpPr>
          <p:cNvPr id="3" name="Content Placeholder 2">
            <a:extLst>
              <a:ext uri="{FF2B5EF4-FFF2-40B4-BE49-F238E27FC236}">
                <a16:creationId xmlns:a16="http://schemas.microsoft.com/office/drawing/2014/main" id="{D133F7F1-23DE-46EC-9B9F-1F60A58729FD}"/>
              </a:ext>
            </a:extLst>
          </p:cNvPr>
          <p:cNvSpPr>
            <a:spLocks noGrp="1"/>
          </p:cNvSpPr>
          <p:nvPr>
            <p:ph idx="1"/>
          </p:nvPr>
        </p:nvSpPr>
        <p:spPr/>
        <p:txBody>
          <a:bodyPr/>
          <a:lstStyle/>
          <a:p>
            <a:r>
              <a:rPr lang="en-GB" sz="1600" dirty="0"/>
              <a:t>This presentation is for raising awareness of the EQMS project early in the implementation process</a:t>
            </a:r>
          </a:p>
          <a:p>
            <a:r>
              <a:rPr lang="en-GB" sz="1600" dirty="0"/>
              <a:t>Customise the slides:</a:t>
            </a:r>
          </a:p>
          <a:p>
            <a:pPr lvl="1"/>
            <a:r>
              <a:rPr lang="en-GB" sz="1600" dirty="0"/>
              <a:t>Adapt with your own statistics, based on your research</a:t>
            </a:r>
          </a:p>
          <a:p>
            <a:pPr lvl="1"/>
            <a:r>
              <a:rPr lang="en-GB" sz="1600" dirty="0"/>
              <a:t>Explain the benefits of the system</a:t>
            </a:r>
          </a:p>
          <a:p>
            <a:pPr lvl="1"/>
            <a:r>
              <a:rPr lang="en-GB" sz="1600" dirty="0"/>
              <a:t>Get buy-in for a new project or use it to educate employees across your business.</a:t>
            </a:r>
          </a:p>
          <a:p>
            <a:pPr lvl="1"/>
            <a:endParaRPr lang="en-GB" dirty="0"/>
          </a:p>
          <a:p>
            <a:pPr lvl="1"/>
            <a:endParaRPr lang="en-GB" dirty="0"/>
          </a:p>
        </p:txBody>
      </p:sp>
    </p:spTree>
    <p:extLst>
      <p:ext uri="{BB962C8B-B14F-4D97-AF65-F5344CB8AC3E}">
        <p14:creationId xmlns:p14="http://schemas.microsoft.com/office/powerpoint/2010/main" val="247988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063068" cy="1074874"/>
          </a:xfrm>
        </p:spPr>
        <p:txBody>
          <a:bodyPr/>
          <a:lstStyle/>
          <a:p>
            <a:r>
              <a:rPr lang="en-US" dirty="0"/>
              <a:t>What is the solution? </a:t>
            </a:r>
          </a:p>
        </p:txBody>
      </p:sp>
      <p:sp>
        <p:nvSpPr>
          <p:cNvPr id="7" name="Content Placeholder 6">
            <a:extLst>
              <a:ext uri="{FF2B5EF4-FFF2-40B4-BE49-F238E27FC236}">
                <a16:creationId xmlns:a16="http://schemas.microsoft.com/office/drawing/2014/main" id="{7C1F94E0-4019-4887-AFBD-FAAF014C03E8}"/>
              </a:ext>
            </a:extLst>
          </p:cNvPr>
          <p:cNvSpPr>
            <a:spLocks noGrp="1"/>
          </p:cNvSpPr>
          <p:nvPr>
            <p:ph idx="1"/>
          </p:nvPr>
        </p:nvSpPr>
        <p:spPr>
          <a:xfrm>
            <a:off x="628650" y="1897187"/>
            <a:ext cx="5502303" cy="4351338"/>
          </a:xfrm>
        </p:spPr>
        <p:txBody>
          <a:bodyPr>
            <a:normAutofit/>
          </a:bodyPr>
          <a:lstStyle/>
          <a:p>
            <a:r>
              <a:rPr lang="en-GB" sz="1800" dirty="0"/>
              <a:t>Integrated modules &amp; integrates with ERPs– no more duplication of effort or manual data exchange. </a:t>
            </a:r>
          </a:p>
          <a:p>
            <a:r>
              <a:rPr lang="en-GB" sz="1800" dirty="0"/>
              <a:t>Automated workflows, audit trails and e-signatures – easy to know what and when you need to do something</a:t>
            </a:r>
          </a:p>
          <a:p>
            <a:r>
              <a:rPr lang="en-GB" sz="1800" dirty="0"/>
              <a:t>User friendly interface </a:t>
            </a:r>
          </a:p>
          <a:p>
            <a:r>
              <a:rPr lang="en-GB" sz="1800" dirty="0"/>
              <a:t>Web-based, hosted in ISO 27001 data centre</a:t>
            </a:r>
          </a:p>
          <a:p>
            <a:r>
              <a:rPr lang="en-GB" sz="1800" dirty="0"/>
              <a:t>Instant reporting – continually monitor KPIs such as COPQ, NPS, LTV.</a:t>
            </a:r>
          </a:p>
          <a:p>
            <a:pPr marL="0" indent="0">
              <a:buNone/>
            </a:pPr>
            <a:endParaRPr lang="en-GB" sz="1800" dirty="0"/>
          </a:p>
          <a:p>
            <a:pPr marL="0" indent="0">
              <a:buNone/>
            </a:pPr>
            <a:endParaRPr lang="en-GB" sz="1800" dirty="0"/>
          </a:p>
        </p:txBody>
      </p:sp>
      <p:pic>
        <p:nvPicPr>
          <p:cNvPr id="4" name="Picture 3">
            <a:extLst>
              <a:ext uri="{FF2B5EF4-FFF2-40B4-BE49-F238E27FC236}">
                <a16:creationId xmlns:a16="http://schemas.microsoft.com/office/drawing/2014/main" id="{AE06D54C-6724-4413-99C5-507249C4328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65289" y="1632793"/>
            <a:ext cx="4615732" cy="4615732"/>
          </a:xfrm>
          <a:prstGeom prst="rect">
            <a:avLst/>
          </a:prstGeom>
        </p:spPr>
      </p:pic>
    </p:spTree>
    <p:extLst>
      <p:ext uri="{BB962C8B-B14F-4D97-AF65-F5344CB8AC3E}">
        <p14:creationId xmlns:p14="http://schemas.microsoft.com/office/powerpoint/2010/main" val="132843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91F1A7-BAA4-43DD-AA6A-0202631F36A2}"/>
              </a:ext>
            </a:extLst>
          </p:cNvPr>
          <p:cNvSpPr/>
          <p:nvPr/>
        </p:nvSpPr>
        <p:spPr>
          <a:xfrm>
            <a:off x="5840898" y="1649104"/>
            <a:ext cx="6019408" cy="4951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D355CAB-A0E6-443C-8867-44F6694BDE7B}"/>
              </a:ext>
            </a:extLst>
          </p:cNvPr>
          <p:cNvSpPr/>
          <p:nvPr/>
        </p:nvSpPr>
        <p:spPr>
          <a:xfrm>
            <a:off x="551329" y="1649104"/>
            <a:ext cx="4876801" cy="4951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D842D0E-6579-4724-9A62-F4F84A1492C9}"/>
              </a:ext>
            </a:extLst>
          </p:cNvPr>
          <p:cNvSpPr>
            <a:spLocks noGrp="1"/>
          </p:cNvSpPr>
          <p:nvPr>
            <p:ph type="title"/>
          </p:nvPr>
        </p:nvSpPr>
        <p:spPr>
          <a:xfrm>
            <a:off x="838200" y="257204"/>
            <a:ext cx="9433800" cy="1074874"/>
          </a:xfrm>
        </p:spPr>
        <p:txBody>
          <a:bodyPr/>
          <a:lstStyle/>
          <a:p>
            <a:r>
              <a:rPr lang="en-GB" dirty="0"/>
              <a:t>One single source of truth: </a:t>
            </a:r>
            <a:br>
              <a:rPr lang="en-GB" dirty="0"/>
            </a:br>
            <a:r>
              <a:rPr lang="en-GB" dirty="0"/>
              <a:t>50+ ways organisations use EQMS</a:t>
            </a:r>
          </a:p>
        </p:txBody>
      </p:sp>
      <p:sp>
        <p:nvSpPr>
          <p:cNvPr id="3" name="Content Placeholder 2">
            <a:extLst>
              <a:ext uri="{FF2B5EF4-FFF2-40B4-BE49-F238E27FC236}">
                <a16:creationId xmlns:a16="http://schemas.microsoft.com/office/drawing/2014/main" id="{A8F5ADBB-FE81-4E01-B016-03745EE458B0}"/>
              </a:ext>
            </a:extLst>
          </p:cNvPr>
          <p:cNvSpPr>
            <a:spLocks noGrp="1"/>
          </p:cNvSpPr>
          <p:nvPr>
            <p:ph idx="1"/>
          </p:nvPr>
        </p:nvSpPr>
        <p:spPr>
          <a:xfrm>
            <a:off x="838200" y="1790461"/>
            <a:ext cx="4876800" cy="4951693"/>
          </a:xfrm>
        </p:spPr>
        <p:txBody>
          <a:bodyPr>
            <a:normAutofit/>
          </a:bodyPr>
          <a:lstStyle/>
          <a:p>
            <a:pPr marL="0" indent="0">
              <a:buNone/>
            </a:pPr>
            <a:r>
              <a:rPr lang="en-GB" dirty="0">
                <a:solidFill>
                  <a:srgbClr val="626FE6"/>
                </a:solidFill>
              </a:rPr>
              <a:t>Comply with global regulations and standards</a:t>
            </a:r>
          </a:p>
          <a:p>
            <a:pPr marL="0" indent="0">
              <a:buNone/>
            </a:pPr>
            <a:endParaRPr lang="en-GB" dirty="0">
              <a:solidFill>
                <a:srgbClr val="626FE6"/>
              </a:solidFill>
            </a:endParaRPr>
          </a:p>
          <a:p>
            <a:pPr>
              <a:buFont typeface="Wingdings" panose="05000000000000000000" pitchFamily="2" charset="2"/>
              <a:buChar char="ü"/>
            </a:pPr>
            <a:r>
              <a:rPr lang="en-GB" dirty="0"/>
              <a:t>ISO 9001</a:t>
            </a:r>
          </a:p>
          <a:p>
            <a:pPr>
              <a:buFont typeface="Wingdings" panose="05000000000000000000" pitchFamily="2" charset="2"/>
              <a:buChar char="ü"/>
            </a:pPr>
            <a:r>
              <a:rPr lang="en-GB" dirty="0"/>
              <a:t>ISO 14001</a:t>
            </a:r>
          </a:p>
          <a:p>
            <a:pPr>
              <a:buFont typeface="Wingdings" panose="05000000000000000000" pitchFamily="2" charset="2"/>
              <a:buChar char="ü"/>
            </a:pPr>
            <a:r>
              <a:rPr lang="en-GB" dirty="0"/>
              <a:t>ISO 22301</a:t>
            </a:r>
          </a:p>
          <a:p>
            <a:pPr>
              <a:buFont typeface="Wingdings" panose="05000000000000000000" pitchFamily="2" charset="2"/>
              <a:buChar char="ü"/>
            </a:pPr>
            <a:r>
              <a:rPr lang="en-GB" dirty="0"/>
              <a:t>ISO 37001</a:t>
            </a:r>
          </a:p>
          <a:p>
            <a:pPr>
              <a:buFont typeface="Wingdings" panose="05000000000000000000" pitchFamily="2" charset="2"/>
              <a:buChar char="ü"/>
            </a:pPr>
            <a:r>
              <a:rPr lang="en-GB" dirty="0"/>
              <a:t>ISO 27001 </a:t>
            </a:r>
          </a:p>
          <a:p>
            <a:pPr>
              <a:buFont typeface="Wingdings" panose="05000000000000000000" pitchFamily="2" charset="2"/>
              <a:buChar char="ü"/>
            </a:pPr>
            <a:r>
              <a:rPr lang="en-GB" dirty="0"/>
              <a:t>ISO 13485</a:t>
            </a:r>
          </a:p>
          <a:p>
            <a:pPr>
              <a:buFont typeface="Wingdings" panose="05000000000000000000" pitchFamily="2" charset="2"/>
              <a:buChar char="ü"/>
            </a:pPr>
            <a:r>
              <a:rPr lang="en-GB" dirty="0"/>
              <a:t>ISO 45001</a:t>
            </a:r>
          </a:p>
          <a:p>
            <a:pPr>
              <a:buFont typeface="Wingdings" panose="05000000000000000000" pitchFamily="2" charset="2"/>
              <a:buChar char="ü"/>
            </a:pPr>
            <a:r>
              <a:rPr lang="en-GB" dirty="0"/>
              <a:t>ISO 28000</a:t>
            </a:r>
          </a:p>
          <a:p>
            <a:pPr>
              <a:buFont typeface="Wingdings" panose="05000000000000000000" pitchFamily="2" charset="2"/>
              <a:buChar char="ü"/>
            </a:pPr>
            <a:r>
              <a:rPr lang="en-GB" dirty="0"/>
              <a:t>ISO 22000</a:t>
            </a:r>
          </a:p>
          <a:p>
            <a:pPr>
              <a:buFont typeface="Wingdings" panose="05000000000000000000" pitchFamily="2" charset="2"/>
              <a:buChar char="ü"/>
            </a:pPr>
            <a:r>
              <a:rPr lang="en-GB" dirty="0"/>
              <a:t>BS ISO 10001</a:t>
            </a:r>
          </a:p>
          <a:p>
            <a:pPr>
              <a:buFont typeface="Wingdings" panose="05000000000000000000" pitchFamily="2" charset="2"/>
              <a:buChar char="ü"/>
            </a:pPr>
            <a:r>
              <a:rPr lang="en-GB" dirty="0"/>
              <a:t>ISO 31000</a:t>
            </a:r>
          </a:p>
          <a:p>
            <a:pPr>
              <a:buFont typeface="Wingdings" panose="05000000000000000000" pitchFamily="2" charset="2"/>
              <a:buChar char="ü"/>
            </a:pPr>
            <a:r>
              <a:rPr lang="en-GB" dirty="0"/>
              <a:t>ISO 14971 </a:t>
            </a:r>
          </a:p>
          <a:p>
            <a:pPr>
              <a:buFont typeface="Wingdings" panose="05000000000000000000" pitchFamily="2" charset="2"/>
              <a:buChar char="ü"/>
            </a:pPr>
            <a:r>
              <a:rPr lang="en-GB" dirty="0"/>
              <a:t>ISO 50001</a:t>
            </a:r>
          </a:p>
          <a:p>
            <a:pPr>
              <a:buFont typeface="Wingdings" panose="05000000000000000000" pitchFamily="2" charset="2"/>
              <a:buChar char="ü"/>
            </a:pPr>
            <a:endParaRPr lang="en-GB" dirty="0"/>
          </a:p>
        </p:txBody>
      </p:sp>
      <p:sp>
        <p:nvSpPr>
          <p:cNvPr id="5" name="Content Placeholder 2">
            <a:extLst>
              <a:ext uri="{FF2B5EF4-FFF2-40B4-BE49-F238E27FC236}">
                <a16:creationId xmlns:a16="http://schemas.microsoft.com/office/drawing/2014/main" id="{5F2075A3-D371-4204-B547-40541975467C}"/>
              </a:ext>
            </a:extLst>
          </p:cNvPr>
          <p:cNvSpPr txBox="1">
            <a:spLocks/>
          </p:cNvSpPr>
          <p:nvPr/>
        </p:nvSpPr>
        <p:spPr>
          <a:xfrm>
            <a:off x="3092334" y="2132280"/>
            <a:ext cx="292697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solidFill>
                <a:srgbClr val="626FE6"/>
              </a:solidFill>
            </a:endParaRPr>
          </a:p>
          <a:p>
            <a:pPr>
              <a:buFont typeface="Wingdings" panose="05000000000000000000" pitchFamily="2" charset="2"/>
              <a:buChar char="ü"/>
            </a:pPr>
            <a:r>
              <a:rPr lang="en-GB" dirty="0"/>
              <a:t>ISO 19011</a:t>
            </a:r>
          </a:p>
          <a:p>
            <a:pPr>
              <a:buFont typeface="Wingdings" panose="05000000000000000000" pitchFamily="2" charset="2"/>
              <a:buChar char="ü"/>
            </a:pPr>
            <a:r>
              <a:rPr lang="en-GB" dirty="0"/>
              <a:t>ISO 41001 </a:t>
            </a:r>
          </a:p>
          <a:p>
            <a:pPr>
              <a:buFont typeface="Wingdings" panose="05000000000000000000" pitchFamily="2" charset="2"/>
              <a:buChar char="ü"/>
            </a:pPr>
            <a:r>
              <a:rPr lang="en-GB" dirty="0"/>
              <a:t>IATF 16949 </a:t>
            </a:r>
          </a:p>
          <a:p>
            <a:pPr>
              <a:buFont typeface="Wingdings" panose="05000000000000000000" pitchFamily="2" charset="2"/>
              <a:buChar char="ü"/>
            </a:pPr>
            <a:r>
              <a:rPr lang="en-GB" dirty="0"/>
              <a:t>BRC </a:t>
            </a:r>
          </a:p>
          <a:p>
            <a:pPr>
              <a:buFont typeface="Wingdings" panose="05000000000000000000" pitchFamily="2" charset="2"/>
              <a:buChar char="ü"/>
            </a:pPr>
            <a:r>
              <a:rPr lang="en-GB" dirty="0"/>
              <a:t>SMETA / SEDEX</a:t>
            </a:r>
          </a:p>
          <a:p>
            <a:pPr>
              <a:buFont typeface="Wingdings" panose="05000000000000000000" pitchFamily="2" charset="2"/>
              <a:buChar char="ü"/>
            </a:pPr>
            <a:r>
              <a:rPr lang="en-GB" dirty="0"/>
              <a:t>HSE </a:t>
            </a:r>
          </a:p>
          <a:p>
            <a:pPr>
              <a:buFont typeface="Wingdings" panose="05000000000000000000" pitchFamily="2" charset="2"/>
              <a:buChar char="ü"/>
            </a:pPr>
            <a:r>
              <a:rPr lang="en-GB" dirty="0"/>
              <a:t>CLP</a:t>
            </a:r>
          </a:p>
          <a:p>
            <a:pPr>
              <a:buFont typeface="Wingdings" panose="05000000000000000000" pitchFamily="2" charset="2"/>
              <a:buChar char="ü"/>
            </a:pPr>
            <a:r>
              <a:rPr lang="en-GB" dirty="0"/>
              <a:t>FDA</a:t>
            </a:r>
          </a:p>
          <a:p>
            <a:pPr>
              <a:buFont typeface="Wingdings" panose="05000000000000000000" pitchFamily="2" charset="2"/>
              <a:buChar char="ü"/>
            </a:pPr>
            <a:r>
              <a:rPr lang="en-GB" dirty="0"/>
              <a:t>MHRA </a:t>
            </a:r>
          </a:p>
          <a:p>
            <a:pPr>
              <a:buFont typeface="Wingdings" panose="05000000000000000000" pitchFamily="2" charset="2"/>
              <a:buChar char="ü"/>
            </a:pPr>
            <a:r>
              <a:rPr lang="en-GB" dirty="0"/>
              <a:t>FCA</a:t>
            </a:r>
          </a:p>
          <a:p>
            <a:pPr>
              <a:buFont typeface="Wingdings" panose="05000000000000000000" pitchFamily="2" charset="2"/>
              <a:buChar char="ü"/>
            </a:pPr>
            <a:r>
              <a:rPr lang="en-GB" dirty="0"/>
              <a:t>GDPR </a:t>
            </a:r>
          </a:p>
          <a:p>
            <a:pPr>
              <a:buFont typeface="Wingdings" panose="05000000000000000000" pitchFamily="2" charset="2"/>
              <a:buChar char="ü"/>
            </a:pPr>
            <a:r>
              <a:rPr lang="en-GB" dirty="0"/>
              <a:t>Modern Slavery Act </a:t>
            </a:r>
          </a:p>
          <a:p>
            <a:pPr>
              <a:buFont typeface="Wingdings" panose="05000000000000000000" pitchFamily="2" charset="2"/>
              <a:buChar char="ü"/>
            </a:pPr>
            <a:r>
              <a:rPr lang="en-GB" dirty="0"/>
              <a:t>REACH /HACCP</a:t>
            </a:r>
          </a:p>
          <a:p>
            <a:pPr>
              <a:buFont typeface="Wingdings" panose="05000000000000000000" pitchFamily="2" charset="2"/>
              <a:buChar char="ü"/>
            </a:pPr>
            <a:endParaRPr lang="en-GB" dirty="0"/>
          </a:p>
        </p:txBody>
      </p:sp>
      <p:sp>
        <p:nvSpPr>
          <p:cNvPr id="6" name="Content Placeholder 2">
            <a:extLst>
              <a:ext uri="{FF2B5EF4-FFF2-40B4-BE49-F238E27FC236}">
                <a16:creationId xmlns:a16="http://schemas.microsoft.com/office/drawing/2014/main" id="{85264B85-C300-4DB2-93C1-E6FF08921C39}"/>
              </a:ext>
            </a:extLst>
          </p:cNvPr>
          <p:cNvSpPr txBox="1">
            <a:spLocks/>
          </p:cNvSpPr>
          <p:nvPr/>
        </p:nvSpPr>
        <p:spPr>
          <a:xfrm>
            <a:off x="6168407" y="2024584"/>
            <a:ext cx="292697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endParaRPr lang="en-GB" dirty="0"/>
          </a:p>
          <a:p>
            <a:pPr>
              <a:buFont typeface="Wingdings" panose="05000000000000000000" pitchFamily="2" charset="2"/>
              <a:buChar char="ü"/>
            </a:pPr>
            <a:r>
              <a:rPr lang="en-GB" dirty="0"/>
              <a:t>Document control</a:t>
            </a:r>
          </a:p>
          <a:p>
            <a:pPr>
              <a:buFont typeface="Wingdings" panose="05000000000000000000" pitchFamily="2" charset="2"/>
              <a:buChar char="ü"/>
            </a:pPr>
            <a:r>
              <a:rPr lang="en-GB" dirty="0"/>
              <a:t>Audit management </a:t>
            </a:r>
          </a:p>
          <a:p>
            <a:pPr>
              <a:buFont typeface="Wingdings" panose="05000000000000000000" pitchFamily="2" charset="2"/>
              <a:buChar char="ü"/>
            </a:pPr>
            <a:r>
              <a:rPr lang="en-GB" dirty="0"/>
              <a:t>Incident / accident management </a:t>
            </a:r>
          </a:p>
          <a:p>
            <a:pPr>
              <a:buFont typeface="Wingdings" panose="05000000000000000000" pitchFamily="2" charset="2"/>
              <a:buChar char="ü"/>
            </a:pPr>
            <a:r>
              <a:rPr lang="en-GB" dirty="0"/>
              <a:t>Supplier management / custom supplier portals </a:t>
            </a:r>
          </a:p>
          <a:p>
            <a:pPr>
              <a:buFont typeface="Wingdings" panose="05000000000000000000" pitchFamily="2" charset="2"/>
              <a:buChar char="ü"/>
            </a:pPr>
            <a:r>
              <a:rPr lang="en-GB" dirty="0"/>
              <a:t>Employee competence </a:t>
            </a:r>
          </a:p>
          <a:p>
            <a:pPr>
              <a:buFont typeface="Wingdings" panose="05000000000000000000" pitchFamily="2" charset="2"/>
              <a:buChar char="ü"/>
            </a:pPr>
            <a:r>
              <a:rPr lang="en-GB" dirty="0"/>
              <a:t>Risk management </a:t>
            </a:r>
          </a:p>
          <a:p>
            <a:pPr>
              <a:buFont typeface="Wingdings" panose="05000000000000000000" pitchFamily="2" charset="2"/>
              <a:buChar char="ü"/>
            </a:pPr>
            <a:r>
              <a:rPr lang="en-GB" dirty="0"/>
              <a:t>Governance best practice </a:t>
            </a:r>
          </a:p>
          <a:p>
            <a:pPr>
              <a:buFont typeface="Wingdings" panose="05000000000000000000" pitchFamily="2" charset="2"/>
              <a:buChar char="ü"/>
            </a:pPr>
            <a:r>
              <a:rPr lang="en-GB" dirty="0"/>
              <a:t>Inspection management</a:t>
            </a:r>
          </a:p>
          <a:p>
            <a:pPr>
              <a:buFont typeface="Wingdings" panose="05000000000000000000" pitchFamily="2" charset="2"/>
              <a:buChar char="ü"/>
            </a:pPr>
            <a:r>
              <a:rPr lang="en-GB" dirty="0"/>
              <a:t>NCR / CAPA  </a:t>
            </a:r>
          </a:p>
          <a:p>
            <a:pPr>
              <a:buFont typeface="Wingdings" panose="05000000000000000000" pitchFamily="2" charset="2"/>
              <a:buChar char="ü"/>
            </a:pPr>
            <a:r>
              <a:rPr lang="en-GB" dirty="0"/>
              <a:t>Equipment maintenance and calibration  </a:t>
            </a:r>
          </a:p>
          <a:p>
            <a:pPr>
              <a:buFont typeface="Wingdings" panose="05000000000000000000" pitchFamily="2" charset="2"/>
              <a:buChar char="ü"/>
            </a:pPr>
            <a:r>
              <a:rPr lang="en-GB" dirty="0"/>
              <a:t>SOP / policy management</a:t>
            </a:r>
          </a:p>
          <a:p>
            <a:pPr>
              <a:buFont typeface="Wingdings" panose="05000000000000000000" pitchFamily="2" charset="2"/>
              <a:buChar char="ü"/>
            </a:pPr>
            <a:r>
              <a:rPr lang="en-GB" dirty="0"/>
              <a:t>Customer feedback</a:t>
            </a:r>
          </a:p>
          <a:p>
            <a:pPr>
              <a:buFont typeface="Wingdings" panose="05000000000000000000" pitchFamily="2" charset="2"/>
              <a:buChar char="ü"/>
            </a:pPr>
            <a:endParaRPr lang="en-GB" dirty="0"/>
          </a:p>
          <a:p>
            <a:pPr>
              <a:buFont typeface="Wingdings" panose="05000000000000000000" pitchFamily="2" charset="2"/>
              <a:buChar char="ü"/>
            </a:pPr>
            <a:endParaRPr lang="en-GB" dirty="0"/>
          </a:p>
        </p:txBody>
      </p:sp>
      <p:sp>
        <p:nvSpPr>
          <p:cNvPr id="7" name="Content Placeholder 2">
            <a:extLst>
              <a:ext uri="{FF2B5EF4-FFF2-40B4-BE49-F238E27FC236}">
                <a16:creationId xmlns:a16="http://schemas.microsoft.com/office/drawing/2014/main" id="{BB09571D-38E6-4C10-BA4A-75C8F5AC321F}"/>
              </a:ext>
            </a:extLst>
          </p:cNvPr>
          <p:cNvSpPr txBox="1">
            <a:spLocks/>
          </p:cNvSpPr>
          <p:nvPr/>
        </p:nvSpPr>
        <p:spPr>
          <a:xfrm>
            <a:off x="8933230" y="2341610"/>
            <a:ext cx="2926976" cy="38833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GB" dirty="0"/>
              <a:t>Lean six sigma / DMAIC</a:t>
            </a:r>
          </a:p>
          <a:p>
            <a:pPr>
              <a:buFont typeface="Wingdings" panose="05000000000000000000" pitchFamily="2" charset="2"/>
              <a:buChar char="ü"/>
            </a:pPr>
            <a:r>
              <a:rPr lang="en-GB" dirty="0"/>
              <a:t>8D </a:t>
            </a:r>
          </a:p>
          <a:p>
            <a:pPr>
              <a:buFont typeface="Wingdings" panose="05000000000000000000" pitchFamily="2" charset="2"/>
              <a:buChar char="ü"/>
            </a:pPr>
            <a:r>
              <a:rPr lang="en-GB" dirty="0"/>
              <a:t>APQP / PPAP</a:t>
            </a:r>
          </a:p>
          <a:p>
            <a:pPr>
              <a:buFont typeface="Wingdings" panose="05000000000000000000" pitchFamily="2" charset="2"/>
              <a:buChar char="ü"/>
            </a:pPr>
            <a:r>
              <a:rPr lang="en-GB" dirty="0"/>
              <a:t>Privacy by Design  </a:t>
            </a:r>
          </a:p>
          <a:p>
            <a:pPr>
              <a:buFont typeface="Wingdings" panose="05000000000000000000" pitchFamily="2" charset="2"/>
              <a:buChar char="ü"/>
            </a:pPr>
            <a:r>
              <a:rPr lang="en-GB" dirty="0"/>
              <a:t>BI reporting</a:t>
            </a:r>
          </a:p>
          <a:p>
            <a:pPr>
              <a:buFont typeface="Wingdings" panose="05000000000000000000" pitchFamily="2" charset="2"/>
              <a:buChar char="ü"/>
            </a:pPr>
            <a:r>
              <a:rPr lang="en-GB" dirty="0"/>
              <a:t>Voice of Customer, NPS</a:t>
            </a:r>
          </a:p>
          <a:p>
            <a:pPr>
              <a:buFont typeface="Wingdings" panose="05000000000000000000" pitchFamily="2" charset="2"/>
              <a:buChar char="ü"/>
            </a:pPr>
            <a:r>
              <a:rPr lang="en-GB" dirty="0"/>
              <a:t>Data and record management </a:t>
            </a:r>
          </a:p>
          <a:p>
            <a:pPr>
              <a:buFont typeface="Wingdings" panose="05000000000000000000" pitchFamily="2" charset="2"/>
              <a:buChar char="ü"/>
            </a:pPr>
            <a:r>
              <a:rPr lang="en-GB" dirty="0"/>
              <a:t>War room preparation  / inspection readiness  </a:t>
            </a:r>
          </a:p>
          <a:p>
            <a:pPr>
              <a:buFont typeface="Wingdings" panose="05000000000000000000" pitchFamily="2" charset="2"/>
              <a:buChar char="ü"/>
            </a:pPr>
            <a:r>
              <a:rPr lang="en-GB" dirty="0"/>
              <a:t>Risk register</a:t>
            </a:r>
          </a:p>
          <a:p>
            <a:pPr>
              <a:buFont typeface="Wingdings" panose="05000000000000000000" pitchFamily="2" charset="2"/>
              <a:buChar char="ü"/>
            </a:pPr>
            <a:r>
              <a:rPr lang="en-GB" dirty="0"/>
              <a:t>Privacy  by Design</a:t>
            </a:r>
          </a:p>
          <a:p>
            <a:pPr>
              <a:buFont typeface="Wingdings" panose="05000000000000000000" pitchFamily="2" charset="2"/>
              <a:buChar char="ü"/>
            </a:pPr>
            <a:r>
              <a:rPr lang="en-GB" dirty="0"/>
              <a:t>Workflows / action based triggers</a:t>
            </a:r>
          </a:p>
          <a:p>
            <a:pPr>
              <a:buFont typeface="Wingdings" panose="05000000000000000000" pitchFamily="2" charset="2"/>
              <a:buChar char="ü"/>
            </a:pPr>
            <a:r>
              <a:rPr lang="en-GB" dirty="0"/>
              <a:t>Demonstrate compliance </a:t>
            </a:r>
          </a:p>
        </p:txBody>
      </p:sp>
      <p:sp>
        <p:nvSpPr>
          <p:cNvPr id="8" name="Content Placeholder 3">
            <a:extLst>
              <a:ext uri="{FF2B5EF4-FFF2-40B4-BE49-F238E27FC236}">
                <a16:creationId xmlns:a16="http://schemas.microsoft.com/office/drawing/2014/main" id="{EAA92197-DFBA-40B8-9AC6-F1A1D8B507F9}"/>
              </a:ext>
            </a:extLst>
          </p:cNvPr>
          <p:cNvSpPr txBox="1">
            <a:spLocks/>
          </p:cNvSpPr>
          <p:nvPr/>
        </p:nvSpPr>
        <p:spPr>
          <a:xfrm>
            <a:off x="1120197" y="6173280"/>
            <a:ext cx="5159679" cy="5688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rgbClr val="626FE6"/>
              </a:solidFill>
            </a:endParaRPr>
          </a:p>
        </p:txBody>
      </p:sp>
      <p:sp>
        <p:nvSpPr>
          <p:cNvPr id="11" name="Rectangle 10">
            <a:extLst>
              <a:ext uri="{FF2B5EF4-FFF2-40B4-BE49-F238E27FC236}">
                <a16:creationId xmlns:a16="http://schemas.microsoft.com/office/drawing/2014/main" id="{13848FBC-E8DF-43B8-BF65-714984A177D7}"/>
              </a:ext>
            </a:extLst>
          </p:cNvPr>
          <p:cNvSpPr/>
          <p:nvPr/>
        </p:nvSpPr>
        <p:spPr>
          <a:xfrm>
            <a:off x="6168407" y="1801373"/>
            <a:ext cx="3863558" cy="276999"/>
          </a:xfrm>
          <a:prstGeom prst="rect">
            <a:avLst/>
          </a:prstGeom>
        </p:spPr>
        <p:txBody>
          <a:bodyPr wrap="none">
            <a:spAutoFit/>
          </a:bodyPr>
          <a:lstStyle/>
          <a:p>
            <a:r>
              <a:rPr lang="en-GB" sz="1200" dirty="0">
                <a:solidFill>
                  <a:srgbClr val="626FE6"/>
                </a:solidFill>
                <a:latin typeface="Nutmeg Headline Book" panose="00000400000000000000" pitchFamily="50" charset="0"/>
              </a:rPr>
              <a:t>Control process &amp; apply your methodologies:</a:t>
            </a:r>
          </a:p>
        </p:txBody>
      </p:sp>
    </p:spTree>
    <p:extLst>
      <p:ext uri="{BB962C8B-B14F-4D97-AF65-F5344CB8AC3E}">
        <p14:creationId xmlns:p14="http://schemas.microsoft.com/office/powerpoint/2010/main" val="455105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8A1A14-EB70-4550-997C-6F8DDC00DFB4}"/>
              </a:ext>
            </a:extLst>
          </p:cNvPr>
          <p:cNvSpPr>
            <a:spLocks noGrp="1"/>
          </p:cNvSpPr>
          <p:nvPr>
            <p:ph type="title"/>
          </p:nvPr>
        </p:nvSpPr>
        <p:spPr/>
        <p:txBody>
          <a:bodyPr/>
          <a:lstStyle/>
          <a:p>
            <a:r>
              <a:rPr lang="en-GB" dirty="0"/>
              <a:t>Why EQMS?</a:t>
            </a:r>
          </a:p>
        </p:txBody>
      </p:sp>
      <p:sp>
        <p:nvSpPr>
          <p:cNvPr id="4" name="Content Placeholder 3">
            <a:extLst>
              <a:ext uri="{FF2B5EF4-FFF2-40B4-BE49-F238E27FC236}">
                <a16:creationId xmlns:a16="http://schemas.microsoft.com/office/drawing/2014/main" id="{BF2F44DA-0ABD-4ED4-9FBA-70897459364B}"/>
              </a:ext>
            </a:extLst>
          </p:cNvPr>
          <p:cNvSpPr>
            <a:spLocks noGrp="1"/>
          </p:cNvSpPr>
          <p:nvPr>
            <p:ph idx="1"/>
          </p:nvPr>
        </p:nvSpPr>
        <p:spPr>
          <a:xfrm>
            <a:off x="725467" y="2202948"/>
            <a:ext cx="6367664" cy="4655052"/>
          </a:xfrm>
        </p:spPr>
        <p:txBody>
          <a:bodyPr>
            <a:normAutofit/>
          </a:bodyPr>
          <a:lstStyle/>
          <a:p>
            <a:pPr marL="342900" indent="-342900">
              <a:buFont typeface="+mj-lt"/>
              <a:buAutoNum type="arabicPeriod"/>
            </a:pPr>
            <a:r>
              <a:rPr lang="en-GB" sz="1400" dirty="0"/>
              <a:t>Available in 15+ languages </a:t>
            </a:r>
          </a:p>
          <a:p>
            <a:pPr marL="342900" indent="-342900">
              <a:buFont typeface="+mj-lt"/>
              <a:buAutoNum type="arabicPeriod"/>
            </a:pPr>
            <a:r>
              <a:rPr lang="en-GB" sz="1400" dirty="0"/>
              <a:t>Mobile applications </a:t>
            </a:r>
          </a:p>
          <a:p>
            <a:pPr marL="342900" indent="-342900">
              <a:buFont typeface="+mj-lt"/>
              <a:buAutoNum type="arabicPeriod"/>
            </a:pPr>
            <a:r>
              <a:rPr lang="en-GB" sz="1400" dirty="0"/>
              <a:t>Free end users </a:t>
            </a:r>
          </a:p>
          <a:p>
            <a:pPr marL="342900" indent="-342900">
              <a:buFont typeface="+mj-lt"/>
              <a:buAutoNum type="arabicPeriod"/>
            </a:pPr>
            <a:r>
              <a:rPr lang="en-GB" sz="1400" dirty="0"/>
              <a:t>Advanced permission controls</a:t>
            </a:r>
          </a:p>
          <a:p>
            <a:pPr marL="342900" indent="-342900">
              <a:buFont typeface="+mj-lt"/>
              <a:buAutoNum type="arabicPeriod"/>
            </a:pPr>
            <a:r>
              <a:rPr lang="en-GB" sz="1400" dirty="0"/>
              <a:t>8 configurable modules – pick and mix what you need</a:t>
            </a:r>
          </a:p>
          <a:p>
            <a:pPr marL="342900" indent="-342900">
              <a:buFont typeface="+mj-lt"/>
              <a:buAutoNum type="arabicPeriod"/>
            </a:pPr>
            <a:r>
              <a:rPr lang="en-GB" sz="1400" dirty="0"/>
              <a:t>Easier, faster certification to ISO standards </a:t>
            </a:r>
          </a:p>
          <a:p>
            <a:pPr marL="342900" indent="-342900">
              <a:buFont typeface="+mj-lt"/>
              <a:buAutoNum type="arabicPeriod"/>
            </a:pPr>
            <a:r>
              <a:rPr lang="en-GB" sz="1400" dirty="0"/>
              <a:t>Quick, systematic migration of your data</a:t>
            </a:r>
          </a:p>
          <a:p>
            <a:pPr marL="342900" indent="-342900">
              <a:buFont typeface="+mj-lt"/>
              <a:buAutoNum type="arabicPeriod"/>
            </a:pPr>
            <a:r>
              <a:rPr lang="en-GB" sz="1400" dirty="0"/>
              <a:t>Microsoft Outlook integrations </a:t>
            </a:r>
          </a:p>
          <a:p>
            <a:pPr marL="342900" indent="-342900">
              <a:buFont typeface="+mj-lt"/>
              <a:buAutoNum type="arabicPeriod"/>
            </a:pPr>
            <a:r>
              <a:rPr lang="en-GB" sz="1400" dirty="0"/>
              <a:t>World-class best practice 1-day per module implementation process</a:t>
            </a:r>
          </a:p>
          <a:p>
            <a:pPr marL="342900" indent="-342900">
              <a:buFont typeface="+mj-lt"/>
              <a:buAutoNum type="arabicPeriod"/>
            </a:pPr>
            <a:r>
              <a:rPr lang="en-GB" sz="1400" dirty="0"/>
              <a:t>High levels of support</a:t>
            </a:r>
          </a:p>
          <a:p>
            <a:pPr marL="342900" indent="-342900">
              <a:buFont typeface="+mj-lt"/>
              <a:buAutoNum type="arabicPeriod"/>
            </a:pPr>
            <a:r>
              <a:rPr lang="en-GB" sz="1400" dirty="0"/>
              <a:t>Assisted validation journey – compliant with FDA / MHRA – GAMP 5 category 4 methodology</a:t>
            </a:r>
          </a:p>
          <a:p>
            <a:pPr marL="342900" indent="-342900">
              <a:buFont typeface="+mj-lt"/>
              <a:buAutoNum type="arabicPeriod"/>
            </a:pPr>
            <a:endParaRPr lang="en-GB" dirty="0"/>
          </a:p>
          <a:p>
            <a:pPr marL="342900" indent="-342900">
              <a:buFont typeface="+mj-lt"/>
              <a:buAutoNum type="arabicPeriod"/>
            </a:pPr>
            <a:endParaRPr lang="en-GB" dirty="0"/>
          </a:p>
          <a:p>
            <a:endParaRPr lang="en-GB" dirty="0"/>
          </a:p>
          <a:p>
            <a:endParaRPr lang="en-GB" sz="1050" dirty="0"/>
          </a:p>
        </p:txBody>
      </p:sp>
      <p:sp>
        <p:nvSpPr>
          <p:cNvPr id="5" name="Content Placeholder 3">
            <a:extLst>
              <a:ext uri="{FF2B5EF4-FFF2-40B4-BE49-F238E27FC236}">
                <a16:creationId xmlns:a16="http://schemas.microsoft.com/office/drawing/2014/main" id="{3D03A1D3-46AA-4AD8-94B7-F2C72ECD3DFD}"/>
              </a:ext>
            </a:extLst>
          </p:cNvPr>
          <p:cNvSpPr txBox="1">
            <a:spLocks/>
          </p:cNvSpPr>
          <p:nvPr/>
        </p:nvSpPr>
        <p:spPr>
          <a:xfrm>
            <a:off x="827763" y="1619912"/>
            <a:ext cx="5159679" cy="5688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rgbClr val="626FE6"/>
                </a:solidFill>
              </a:rPr>
              <a:t>EQMS evolves with your business</a:t>
            </a:r>
          </a:p>
          <a:p>
            <a:endParaRPr lang="en-GB" sz="1600" dirty="0">
              <a:solidFill>
                <a:srgbClr val="626FE6"/>
              </a:solidFill>
            </a:endParaRPr>
          </a:p>
          <a:p>
            <a:endParaRPr lang="en-GB" dirty="0">
              <a:solidFill>
                <a:srgbClr val="626FE6"/>
              </a:solidFill>
            </a:endParaRPr>
          </a:p>
        </p:txBody>
      </p:sp>
      <p:sp>
        <p:nvSpPr>
          <p:cNvPr id="9" name="Rectangle 8">
            <a:extLst>
              <a:ext uri="{FF2B5EF4-FFF2-40B4-BE49-F238E27FC236}">
                <a16:creationId xmlns:a16="http://schemas.microsoft.com/office/drawing/2014/main" id="{312866A4-EC23-4100-AC72-A8556B18AAF5}"/>
              </a:ext>
            </a:extLst>
          </p:cNvPr>
          <p:cNvSpPr/>
          <p:nvPr/>
        </p:nvSpPr>
        <p:spPr>
          <a:xfrm>
            <a:off x="8953500" y="6407962"/>
            <a:ext cx="6096000" cy="261610"/>
          </a:xfrm>
          <a:prstGeom prst="rect">
            <a:avLst/>
          </a:prstGeom>
        </p:spPr>
        <p:txBody>
          <a:bodyPr>
            <a:spAutoFit/>
          </a:bodyPr>
          <a:lstStyle/>
          <a:p>
            <a:r>
              <a:rPr lang="en-GB" sz="1100" dirty="0">
                <a:solidFill>
                  <a:srgbClr val="626FE6"/>
                </a:solidFill>
              </a:rPr>
              <a:t>www.qualsys.co.uk</a:t>
            </a:r>
          </a:p>
        </p:txBody>
      </p:sp>
      <p:pic>
        <p:nvPicPr>
          <p:cNvPr id="7" name="Picture 6">
            <a:extLst>
              <a:ext uri="{FF2B5EF4-FFF2-40B4-BE49-F238E27FC236}">
                <a16:creationId xmlns:a16="http://schemas.microsoft.com/office/drawing/2014/main" id="{825F98DC-8532-4C0F-B245-6440B8B01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6826" y="1628342"/>
            <a:ext cx="4745903" cy="4745903"/>
          </a:xfrm>
          <a:prstGeom prst="rect">
            <a:avLst/>
          </a:prstGeom>
        </p:spPr>
      </p:pic>
    </p:spTree>
    <p:extLst>
      <p:ext uri="{BB962C8B-B14F-4D97-AF65-F5344CB8AC3E}">
        <p14:creationId xmlns:p14="http://schemas.microsoft.com/office/powerpoint/2010/main" val="3427514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C7348-A1E1-42CB-B5A1-7F1C0595EBCB}"/>
              </a:ext>
            </a:extLst>
          </p:cNvPr>
          <p:cNvSpPr>
            <a:spLocks noGrp="1"/>
          </p:cNvSpPr>
          <p:nvPr>
            <p:ph type="title"/>
          </p:nvPr>
        </p:nvSpPr>
        <p:spPr/>
        <p:txBody>
          <a:bodyPr/>
          <a:lstStyle/>
          <a:p>
            <a:r>
              <a:rPr lang="en-GB" dirty="0"/>
              <a:t>Understand the modules</a:t>
            </a:r>
          </a:p>
        </p:txBody>
      </p:sp>
    </p:spTree>
    <p:extLst>
      <p:ext uri="{BB962C8B-B14F-4D97-AF65-F5344CB8AC3E}">
        <p14:creationId xmlns:p14="http://schemas.microsoft.com/office/powerpoint/2010/main" val="406950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536" y="368821"/>
            <a:ext cx="6845384" cy="548640"/>
          </a:xfrm>
        </p:spPr>
        <p:txBody>
          <a:bodyPr/>
          <a:lstStyle/>
          <a:p>
            <a:r>
              <a:rPr lang="en-GB" dirty="0"/>
              <a:t>Dashboard</a:t>
            </a:r>
          </a:p>
        </p:txBody>
      </p:sp>
      <p:sp>
        <p:nvSpPr>
          <p:cNvPr id="4" name="Shape 160"/>
          <p:cNvSpPr txBox="1">
            <a:spLocks/>
          </p:cNvSpPr>
          <p:nvPr/>
        </p:nvSpPr>
        <p:spPr>
          <a:xfrm>
            <a:off x="515873" y="917461"/>
            <a:ext cx="11484864" cy="338554"/>
          </a:xfrm>
          <a:prstGeom prst="rect">
            <a:avLst/>
          </a:prstGeom>
          <a:noFill/>
          <a:ln>
            <a:noFill/>
          </a:ln>
        </p:spPr>
        <p:txBody>
          <a:bodyPr lIns="91425" tIns="91425" rIns="91425" bIns="91425"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127000">
              <a:lnSpc>
                <a:spcPct val="90000"/>
              </a:lnSpc>
              <a:spcBef>
                <a:spcPts val="0"/>
              </a:spcBef>
              <a:spcAft>
                <a:spcPts val="600"/>
              </a:spcAft>
              <a:buClr>
                <a:srgbClr val="7F7F7F"/>
              </a:buClr>
              <a:buSzPct val="100000"/>
              <a:buFont typeface="Arial"/>
              <a:buChar char="​"/>
            </a:pPr>
            <a:r>
              <a:rPr lang="en-US" sz="2000" b="0" dirty="0">
                <a:solidFill>
                  <a:srgbClr val="3B3B3B"/>
                </a:solidFill>
                <a:latin typeface="Nutmeg Light" panose="00000300000000000000" pitchFamily="50" charset="0"/>
                <a:ea typeface="Arial"/>
                <a:cs typeface="Arial"/>
                <a:sym typeface="Arial"/>
              </a:rPr>
              <a:t>An intelligent way to start your day</a:t>
            </a:r>
          </a:p>
        </p:txBody>
      </p:sp>
      <p:cxnSp>
        <p:nvCxnSpPr>
          <p:cNvPr id="5" name="Straight Connector 4"/>
          <p:cNvCxnSpPr>
            <a:cxnSpLocks/>
          </p:cNvCxnSpPr>
          <p:nvPr/>
        </p:nvCxnSpPr>
        <p:spPr>
          <a:xfrm>
            <a:off x="8490547" y="1618973"/>
            <a:ext cx="0" cy="4937760"/>
          </a:xfrm>
          <a:prstGeom prst="line">
            <a:avLst/>
          </a:prstGeom>
          <a:ln/>
        </p:spPr>
        <p:style>
          <a:lnRef idx="1">
            <a:schemeClr val="accent3"/>
          </a:lnRef>
          <a:fillRef idx="0">
            <a:schemeClr val="accent3"/>
          </a:fillRef>
          <a:effectRef idx="0">
            <a:schemeClr val="accent3"/>
          </a:effectRef>
          <a:fontRef idx="minor">
            <a:schemeClr val="tx1"/>
          </a:fontRef>
        </p:style>
      </p:cxnSp>
      <p:sp>
        <p:nvSpPr>
          <p:cNvPr id="18" name="Shape 211"/>
          <p:cNvSpPr txBox="1">
            <a:spLocks/>
          </p:cNvSpPr>
          <p:nvPr/>
        </p:nvSpPr>
        <p:spPr>
          <a:xfrm>
            <a:off x="8490547" y="1838867"/>
            <a:ext cx="3409715" cy="4847362"/>
          </a:xfrm>
          <a:prstGeom prst="rect">
            <a:avLst/>
          </a:prstGeom>
          <a:noFill/>
          <a:ln>
            <a:noFill/>
          </a:ln>
        </p:spPr>
        <p:txBody>
          <a:bodyPr vert="horz" lIns="91425" tIns="91425" rIns="91425" bIns="91425" rtlCol="0"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indent="0">
              <a:lnSpc>
                <a:spcPct val="90000"/>
              </a:lnSpc>
              <a:spcBef>
                <a:spcPts val="0"/>
              </a:spcBef>
            </a:pPr>
            <a:r>
              <a:rPr lang="en-GB" dirty="0">
                <a:solidFill>
                  <a:srgbClr val="4C4C4D"/>
                </a:solidFill>
                <a:latin typeface="Nutmeg Light" panose="00000300000000000000" pitchFamily="50" charset="0"/>
                <a:ea typeface="Arial"/>
                <a:cs typeface="Arial" pitchFamily="34" charset="0"/>
                <a:sym typeface="Arial"/>
              </a:rPr>
              <a:t>Performance Chart</a:t>
            </a:r>
          </a:p>
          <a:p>
            <a:pPr indent="0">
              <a:lnSpc>
                <a:spcPct val="90000"/>
              </a:lnSpc>
              <a:spcBef>
                <a:spcPts val="600"/>
              </a:spcBef>
            </a:pPr>
            <a:r>
              <a:rPr lang="en-GB" b="0" dirty="0">
                <a:solidFill>
                  <a:srgbClr val="4C4C4D"/>
                </a:solidFill>
                <a:latin typeface="Nutmeg Light" panose="00000300000000000000" pitchFamily="50" charset="0"/>
                <a:ea typeface="Arial"/>
                <a:cs typeface="Arial" pitchFamily="34" charset="0"/>
                <a:sym typeface="Arial"/>
              </a:rPr>
              <a:t>Track how your organisation is performing. </a:t>
            </a:r>
          </a:p>
          <a:p>
            <a:pPr indent="0">
              <a:lnSpc>
                <a:spcPct val="90000"/>
              </a:lnSpc>
              <a:spcBef>
                <a:spcPts val="600"/>
              </a:spcBef>
            </a:pPr>
            <a:endParaRPr lang="en-GB"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dirty="0">
                <a:solidFill>
                  <a:srgbClr val="4C4C4D"/>
                </a:solidFill>
                <a:latin typeface="Nutmeg Light" panose="00000300000000000000" pitchFamily="50" charset="0"/>
                <a:ea typeface="Arial"/>
                <a:cs typeface="Arial" pitchFamily="34" charset="0"/>
                <a:sym typeface="Arial"/>
              </a:rPr>
              <a:t>Outstanding Actions</a:t>
            </a:r>
          </a:p>
          <a:p>
            <a:pPr indent="0">
              <a:lnSpc>
                <a:spcPct val="90000"/>
              </a:lnSpc>
              <a:spcBef>
                <a:spcPts val="600"/>
              </a:spcBef>
            </a:pPr>
            <a:r>
              <a:rPr lang="en-GB" b="0" dirty="0">
                <a:solidFill>
                  <a:srgbClr val="4C4C4D"/>
                </a:solidFill>
                <a:latin typeface="Nutmeg Light" panose="00000300000000000000" pitchFamily="50" charset="0"/>
                <a:ea typeface="Arial"/>
                <a:cs typeface="Arial" pitchFamily="34" charset="0"/>
                <a:sym typeface="Arial"/>
              </a:rPr>
              <a:t>Focus on high priority issues and risks. </a:t>
            </a:r>
          </a:p>
          <a:p>
            <a:pPr marL="0" indent="127000">
              <a:lnSpc>
                <a:spcPct val="90000"/>
              </a:lnSpc>
              <a:spcBef>
                <a:spcPts val="600"/>
              </a:spcBef>
              <a:buClr>
                <a:srgbClr val="7F7F7F"/>
              </a:buClr>
            </a:pPr>
            <a:endParaRPr lang="en-GB" b="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dirty="0">
                <a:solidFill>
                  <a:srgbClr val="4C4C4D"/>
                </a:solidFill>
                <a:latin typeface="Nutmeg Light" panose="00000300000000000000" pitchFamily="50" charset="0"/>
                <a:ea typeface="Arial"/>
                <a:cs typeface="Arial" pitchFamily="34" charset="0"/>
                <a:sym typeface="Arial"/>
              </a:rPr>
              <a:t>Integrated management</a:t>
            </a:r>
          </a:p>
          <a:p>
            <a:pPr indent="0">
              <a:lnSpc>
                <a:spcPct val="90000"/>
              </a:lnSpc>
              <a:spcBef>
                <a:spcPts val="600"/>
              </a:spcBef>
            </a:pPr>
            <a:r>
              <a:rPr lang="en-GB" b="0" dirty="0">
                <a:solidFill>
                  <a:srgbClr val="4C4C4D"/>
                </a:solidFill>
                <a:latin typeface="Nutmeg Light" panose="00000300000000000000" pitchFamily="50" charset="0"/>
                <a:ea typeface="Arial"/>
                <a:cs typeface="Arial" pitchFamily="34" charset="0"/>
                <a:sym typeface="Arial"/>
              </a:rPr>
              <a:t>Modules integrate for a complete business solution</a:t>
            </a:r>
            <a:r>
              <a:rPr lang="en-GB" b="0" dirty="0">
                <a:solidFill>
                  <a:srgbClr val="002060"/>
                </a:solidFill>
                <a:latin typeface="Nutmeg Light" panose="00000300000000000000" pitchFamily="50" charset="0"/>
                <a:ea typeface="Arial"/>
                <a:cs typeface="Arial" pitchFamily="34" charset="0"/>
                <a:sym typeface="Arial"/>
              </a:rPr>
              <a:t>. </a:t>
            </a:r>
          </a:p>
          <a:p>
            <a:pPr indent="0">
              <a:lnSpc>
                <a:spcPct val="90000"/>
              </a:lnSpc>
              <a:spcBef>
                <a:spcPts val="600"/>
              </a:spcBef>
            </a:pPr>
            <a:endParaRPr lang="en-GB" b="0" dirty="0">
              <a:solidFill>
                <a:srgbClr val="002060"/>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dirty="0">
                <a:solidFill>
                  <a:srgbClr val="4C4C4D"/>
                </a:solidFill>
                <a:latin typeface="Nutmeg Light" panose="00000300000000000000" pitchFamily="50" charset="0"/>
                <a:ea typeface="Arial"/>
                <a:cs typeface="Arial" pitchFamily="34" charset="0"/>
                <a:sym typeface="Arial"/>
              </a:rPr>
              <a:t>Schedule reports</a:t>
            </a:r>
          </a:p>
          <a:p>
            <a:pPr indent="0">
              <a:lnSpc>
                <a:spcPct val="90000"/>
              </a:lnSpc>
              <a:spcBef>
                <a:spcPts val="600"/>
              </a:spcBef>
            </a:pPr>
            <a:r>
              <a:rPr lang="en-GB" b="0" dirty="0">
                <a:solidFill>
                  <a:srgbClr val="4C4C4D"/>
                </a:solidFill>
                <a:latin typeface="Nutmeg Light" panose="00000300000000000000" pitchFamily="50" charset="0"/>
                <a:ea typeface="Arial"/>
                <a:cs typeface="Arial" pitchFamily="34" charset="0"/>
                <a:sym typeface="Arial"/>
              </a:rPr>
              <a:t>Management KPI reports sent directly to your inbox</a:t>
            </a:r>
            <a:r>
              <a:rPr lang="en-GB" b="0" dirty="0">
                <a:solidFill>
                  <a:srgbClr val="002060"/>
                </a:solidFill>
                <a:latin typeface="Nutmeg Light" panose="00000300000000000000" pitchFamily="50" charset="0"/>
                <a:ea typeface="Arial"/>
                <a:cs typeface="Arial" pitchFamily="34" charset="0"/>
                <a:sym typeface="Arial"/>
              </a:rPr>
              <a:t>. </a:t>
            </a:r>
          </a:p>
          <a:p>
            <a:pPr indent="0">
              <a:lnSpc>
                <a:spcPct val="90000"/>
              </a:lnSpc>
              <a:spcBef>
                <a:spcPts val="600"/>
              </a:spcBef>
            </a:pPr>
            <a:endParaRPr lang="en-GB" b="0" dirty="0">
              <a:solidFill>
                <a:srgbClr val="002060"/>
              </a:solidFill>
              <a:latin typeface="Nutmeg Light" panose="00000300000000000000" pitchFamily="50" charset="0"/>
              <a:ea typeface="Arial"/>
              <a:cs typeface="Arial" pitchFamily="34" charset="0"/>
              <a:sym typeface="Arial"/>
            </a:endParaRPr>
          </a:p>
        </p:txBody>
      </p:sp>
      <p:pic>
        <p:nvPicPr>
          <p:cNvPr id="6" name="Picture 5">
            <a:extLst>
              <a:ext uri="{FF2B5EF4-FFF2-40B4-BE49-F238E27FC236}">
                <a16:creationId xmlns:a16="http://schemas.microsoft.com/office/drawing/2014/main" id="{8433C86B-2488-4CE8-AEF5-5DA7DD99709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1945" y="1891940"/>
            <a:ext cx="6987493" cy="4574395"/>
          </a:xfrm>
          <a:prstGeom prst="rect">
            <a:avLst/>
          </a:prstGeom>
        </p:spPr>
      </p:pic>
    </p:spTree>
    <p:extLst>
      <p:ext uri="{BB962C8B-B14F-4D97-AF65-F5344CB8AC3E}">
        <p14:creationId xmlns:p14="http://schemas.microsoft.com/office/powerpoint/2010/main" val="3798737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96" y="331653"/>
            <a:ext cx="6845384" cy="548640"/>
          </a:xfrm>
        </p:spPr>
        <p:txBody>
          <a:bodyPr/>
          <a:lstStyle/>
          <a:p>
            <a:r>
              <a:rPr lang="en-GB" dirty="0"/>
              <a:t>Document Manager</a:t>
            </a:r>
          </a:p>
        </p:txBody>
      </p:sp>
      <p:sp>
        <p:nvSpPr>
          <p:cNvPr id="4" name="Shape 160"/>
          <p:cNvSpPr txBox="1">
            <a:spLocks/>
          </p:cNvSpPr>
          <p:nvPr/>
        </p:nvSpPr>
        <p:spPr>
          <a:xfrm>
            <a:off x="361058" y="995928"/>
            <a:ext cx="11484864" cy="338554"/>
          </a:xfrm>
          <a:prstGeom prst="rect">
            <a:avLst/>
          </a:prstGeom>
          <a:noFill/>
          <a:ln>
            <a:noFill/>
          </a:ln>
        </p:spPr>
        <p:txBody>
          <a:bodyPr lIns="91425" tIns="91425" rIns="91425" bIns="91425"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lnSpc>
                <a:spcPct val="90000"/>
              </a:lnSpc>
              <a:spcBef>
                <a:spcPts val="0"/>
              </a:spcBef>
              <a:spcAft>
                <a:spcPts val="600"/>
              </a:spcAft>
              <a:buClr>
                <a:srgbClr val="7F7F7F"/>
              </a:buClr>
              <a:buSzPct val="100000"/>
            </a:pPr>
            <a:r>
              <a:rPr lang="en-US" sz="2000" b="0" dirty="0">
                <a:solidFill>
                  <a:srgbClr val="3B3B3B"/>
                </a:solidFill>
                <a:latin typeface="Nutmeg Light" panose="00000300000000000000" pitchFamily="50" charset="0"/>
                <a:ea typeface="Arial"/>
                <a:cs typeface="Arial"/>
                <a:sym typeface="Arial"/>
              </a:rPr>
              <a:t>    Find policies, plans, procedures and process information. </a:t>
            </a:r>
          </a:p>
        </p:txBody>
      </p:sp>
      <p:cxnSp>
        <p:nvCxnSpPr>
          <p:cNvPr id="5" name="Straight Connector 4"/>
          <p:cNvCxnSpPr/>
          <p:nvPr/>
        </p:nvCxnSpPr>
        <p:spPr>
          <a:xfrm flipH="1">
            <a:off x="8861438" y="1752734"/>
            <a:ext cx="8092" cy="4062202"/>
          </a:xfrm>
          <a:prstGeom prst="line">
            <a:avLst/>
          </a:prstGeom>
          <a:ln/>
        </p:spPr>
        <p:style>
          <a:lnRef idx="1">
            <a:schemeClr val="accent3"/>
          </a:lnRef>
          <a:fillRef idx="0">
            <a:schemeClr val="accent3"/>
          </a:fillRef>
          <a:effectRef idx="0">
            <a:schemeClr val="accent3"/>
          </a:effectRef>
          <a:fontRef idx="minor">
            <a:schemeClr val="tx1"/>
          </a:fontRef>
        </p:style>
      </p:cxnSp>
      <p:sp>
        <p:nvSpPr>
          <p:cNvPr id="18" name="Shape 211"/>
          <p:cNvSpPr txBox="1">
            <a:spLocks/>
          </p:cNvSpPr>
          <p:nvPr/>
        </p:nvSpPr>
        <p:spPr>
          <a:xfrm>
            <a:off x="8821590" y="1686592"/>
            <a:ext cx="3258030" cy="4847362"/>
          </a:xfrm>
          <a:prstGeom prst="rect">
            <a:avLst/>
          </a:prstGeom>
          <a:noFill/>
          <a:ln>
            <a:noFill/>
          </a:ln>
        </p:spPr>
        <p:txBody>
          <a:bodyPr vert="horz" lIns="91425" tIns="91425" rIns="91425" bIns="91425" rtlCol="0"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indent="0">
              <a:lnSpc>
                <a:spcPct val="90000"/>
              </a:lnSpc>
              <a:spcBef>
                <a:spcPts val="0"/>
              </a:spcBef>
            </a:pPr>
            <a:r>
              <a:rPr lang="en-GB" sz="1800" dirty="0">
                <a:solidFill>
                  <a:srgbClr val="4C4C4D"/>
                </a:solidFill>
                <a:latin typeface="Nutmeg Light" panose="00000300000000000000" pitchFamily="50" charset="0"/>
                <a:ea typeface="Arial"/>
                <a:cs typeface="Arial" pitchFamily="34" charset="0"/>
                <a:sym typeface="Arial"/>
              </a:rPr>
              <a:t>Single source of truth</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Find the latest version of each document. </a:t>
            </a:r>
          </a:p>
          <a:p>
            <a:pPr indent="0">
              <a:lnSpc>
                <a:spcPct val="90000"/>
              </a:lnSpc>
              <a:spcBef>
                <a:spcPts val="600"/>
              </a:spcBef>
            </a:pPr>
            <a:endParaRPr lang="en-GB" sz="180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Live to-do list</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Access your personalised list of actions.</a:t>
            </a:r>
          </a:p>
          <a:p>
            <a:pPr indent="0">
              <a:lnSpc>
                <a:spcPct val="90000"/>
              </a:lnSpc>
              <a:spcBef>
                <a:spcPts val="600"/>
              </a:spcBef>
            </a:pPr>
            <a:endParaRPr lang="en-GB" sz="1800" b="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Install Microsoft Add-ins</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Access controlled documentation from Microsoft Outlook, or check-out documents in PowerPoint, Word and Excel. </a:t>
            </a:r>
          </a:p>
          <a:p>
            <a:pPr indent="0">
              <a:lnSpc>
                <a:spcPct val="90000"/>
              </a:lnSpc>
              <a:spcBef>
                <a:spcPts val="600"/>
              </a:spcBef>
            </a:pPr>
            <a:endParaRPr lang="en-GB" sz="1800" dirty="0">
              <a:solidFill>
                <a:srgbClr val="4C4C4D"/>
              </a:solidFill>
              <a:latin typeface="Nutmeg Light" panose="00000300000000000000" pitchFamily="50" charset="0"/>
              <a:ea typeface="Arial"/>
              <a:cs typeface="Arial" pitchFamily="34" charset="0"/>
              <a:sym typeface="Arial"/>
            </a:endParaRPr>
          </a:p>
        </p:txBody>
      </p:sp>
      <p:pic>
        <p:nvPicPr>
          <p:cNvPr id="3" name="Picture 2">
            <a:extLst>
              <a:ext uri="{FF2B5EF4-FFF2-40B4-BE49-F238E27FC236}">
                <a16:creationId xmlns:a16="http://schemas.microsoft.com/office/drawing/2014/main" id="{8FF227A8-0EF0-4780-984E-B5A5311E8273}"/>
              </a:ext>
            </a:extLst>
          </p:cNvPr>
          <p:cNvPicPr>
            <a:picLocks noChangeAspect="1"/>
          </p:cNvPicPr>
          <p:nvPr/>
        </p:nvPicPr>
        <p:blipFill>
          <a:blip r:embed="rId2"/>
          <a:stretch>
            <a:fillRect/>
          </a:stretch>
        </p:blipFill>
        <p:spPr>
          <a:xfrm>
            <a:off x="810876" y="1752734"/>
            <a:ext cx="7844853" cy="4480103"/>
          </a:xfrm>
          <a:prstGeom prst="rect">
            <a:avLst/>
          </a:prstGeom>
          <a:ln w="38100" cap="sq">
            <a:solidFill>
              <a:schemeClr val="tx1">
                <a:lumMod val="65000"/>
                <a:lumOff val="3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9763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15" y="396737"/>
            <a:ext cx="6845384" cy="548640"/>
          </a:xfrm>
        </p:spPr>
        <p:txBody>
          <a:bodyPr/>
          <a:lstStyle/>
          <a:p>
            <a:r>
              <a:rPr lang="en-GB" dirty="0"/>
              <a:t>Workflows</a:t>
            </a:r>
          </a:p>
        </p:txBody>
      </p:sp>
      <p:sp>
        <p:nvSpPr>
          <p:cNvPr id="4" name="Shape 160"/>
          <p:cNvSpPr txBox="1">
            <a:spLocks/>
          </p:cNvSpPr>
          <p:nvPr/>
        </p:nvSpPr>
        <p:spPr>
          <a:xfrm>
            <a:off x="361057" y="939460"/>
            <a:ext cx="11484864" cy="338554"/>
          </a:xfrm>
          <a:prstGeom prst="rect">
            <a:avLst/>
          </a:prstGeom>
          <a:noFill/>
          <a:ln>
            <a:noFill/>
          </a:ln>
        </p:spPr>
        <p:txBody>
          <a:bodyPr lIns="91425" tIns="91425" rIns="91425" bIns="91425"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127000">
              <a:lnSpc>
                <a:spcPct val="90000"/>
              </a:lnSpc>
              <a:spcBef>
                <a:spcPts val="0"/>
              </a:spcBef>
              <a:spcAft>
                <a:spcPts val="600"/>
              </a:spcAft>
              <a:buClr>
                <a:srgbClr val="7F7F7F"/>
              </a:buClr>
              <a:buSzPct val="100000"/>
              <a:buFont typeface="Arial"/>
              <a:buChar char="​"/>
            </a:pPr>
            <a:r>
              <a:rPr lang="en-US" sz="2000" b="0" dirty="0">
                <a:solidFill>
                  <a:srgbClr val="3B3B3B"/>
                </a:solidFill>
                <a:latin typeface="Nutmeg Light" panose="00000300000000000000" pitchFamily="50" charset="0"/>
                <a:ea typeface="Arial"/>
                <a:cs typeface="Arial"/>
                <a:sym typeface="Arial"/>
              </a:rPr>
              <a:t>Action-oriented processes for continuous improvement</a:t>
            </a:r>
          </a:p>
        </p:txBody>
      </p:sp>
      <p:cxnSp>
        <p:nvCxnSpPr>
          <p:cNvPr id="5" name="Straight Connector 4"/>
          <p:cNvCxnSpPr/>
          <p:nvPr/>
        </p:nvCxnSpPr>
        <p:spPr>
          <a:xfrm flipH="1">
            <a:off x="9055019" y="1602508"/>
            <a:ext cx="8092" cy="4062202"/>
          </a:xfrm>
          <a:prstGeom prst="line">
            <a:avLst/>
          </a:prstGeom>
          <a:ln/>
        </p:spPr>
        <p:style>
          <a:lnRef idx="1">
            <a:schemeClr val="accent3"/>
          </a:lnRef>
          <a:fillRef idx="0">
            <a:schemeClr val="accent3"/>
          </a:fillRef>
          <a:effectRef idx="0">
            <a:schemeClr val="accent3"/>
          </a:effectRef>
          <a:fontRef idx="minor">
            <a:schemeClr val="tx1"/>
          </a:fontRef>
        </p:style>
      </p:cxnSp>
      <p:sp>
        <p:nvSpPr>
          <p:cNvPr id="18" name="Shape 211"/>
          <p:cNvSpPr txBox="1">
            <a:spLocks/>
          </p:cNvSpPr>
          <p:nvPr/>
        </p:nvSpPr>
        <p:spPr>
          <a:xfrm>
            <a:off x="9055020" y="1481403"/>
            <a:ext cx="2790902" cy="4847362"/>
          </a:xfrm>
          <a:prstGeom prst="rect">
            <a:avLst/>
          </a:prstGeom>
          <a:noFill/>
          <a:ln>
            <a:noFill/>
          </a:ln>
        </p:spPr>
        <p:txBody>
          <a:bodyPr vert="horz" lIns="91425" tIns="91425" rIns="91425" bIns="91425" rtlCol="0"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indent="0">
              <a:lnSpc>
                <a:spcPct val="90000"/>
              </a:lnSpc>
              <a:spcBef>
                <a:spcPts val="0"/>
              </a:spcBef>
            </a:pPr>
            <a:r>
              <a:rPr lang="en-GB" sz="1800" dirty="0">
                <a:solidFill>
                  <a:srgbClr val="4C4C4D"/>
                </a:solidFill>
                <a:latin typeface="Nutmeg Light" panose="00000300000000000000" pitchFamily="50" charset="0"/>
                <a:ea typeface="Arial"/>
                <a:cs typeface="Arial" pitchFamily="34" charset="0"/>
                <a:sym typeface="Arial"/>
              </a:rPr>
              <a:t>Closed-loop processes</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End-to-end issue management. </a:t>
            </a:r>
          </a:p>
          <a:p>
            <a:pPr indent="0">
              <a:lnSpc>
                <a:spcPct val="90000"/>
              </a:lnSpc>
              <a:spcBef>
                <a:spcPts val="600"/>
              </a:spcBef>
            </a:pPr>
            <a:endParaRPr lang="en-GB" sz="200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Alerts</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Automatically send updates to relevant parties. </a:t>
            </a:r>
          </a:p>
          <a:p>
            <a:pPr marL="0" indent="127000">
              <a:lnSpc>
                <a:spcPct val="90000"/>
              </a:lnSpc>
              <a:spcBef>
                <a:spcPts val="600"/>
              </a:spcBef>
              <a:buClr>
                <a:srgbClr val="7F7F7F"/>
              </a:buClr>
            </a:pPr>
            <a:endParaRPr lang="en-GB" sz="1800" b="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Improve accountability</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No issue is ever overlooked. </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891" r="21662" b="7675"/>
          <a:stretch/>
        </p:blipFill>
        <p:spPr>
          <a:xfrm>
            <a:off x="636103" y="1820737"/>
            <a:ext cx="8026261" cy="3244244"/>
          </a:xfrm>
          <a:prstGeom prst="rect">
            <a:avLst/>
          </a:prstGeom>
          <a:ln>
            <a:solidFill>
              <a:schemeClr val="tx1"/>
            </a:solidFill>
          </a:ln>
          <a:effectLst/>
        </p:spPr>
      </p:pic>
    </p:spTree>
    <p:extLst>
      <p:ext uri="{BB962C8B-B14F-4D97-AF65-F5344CB8AC3E}">
        <p14:creationId xmlns:p14="http://schemas.microsoft.com/office/powerpoint/2010/main" val="3687890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96" y="331653"/>
            <a:ext cx="6845384" cy="548640"/>
          </a:xfrm>
        </p:spPr>
        <p:txBody>
          <a:bodyPr/>
          <a:lstStyle/>
          <a:p>
            <a:r>
              <a:rPr lang="en-GB" dirty="0"/>
              <a:t>Control information</a:t>
            </a:r>
          </a:p>
        </p:txBody>
      </p:sp>
      <p:sp>
        <p:nvSpPr>
          <p:cNvPr id="4" name="Shape 160"/>
          <p:cNvSpPr txBox="1">
            <a:spLocks/>
          </p:cNvSpPr>
          <p:nvPr/>
        </p:nvSpPr>
        <p:spPr>
          <a:xfrm>
            <a:off x="353568" y="938203"/>
            <a:ext cx="11484864" cy="338554"/>
          </a:xfrm>
          <a:prstGeom prst="rect">
            <a:avLst/>
          </a:prstGeom>
          <a:noFill/>
          <a:ln>
            <a:noFill/>
          </a:ln>
        </p:spPr>
        <p:txBody>
          <a:bodyPr lIns="91425" tIns="91425" rIns="91425" bIns="91425"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lnSpc>
                <a:spcPct val="90000"/>
              </a:lnSpc>
              <a:spcBef>
                <a:spcPts val="0"/>
              </a:spcBef>
              <a:spcAft>
                <a:spcPts val="600"/>
              </a:spcAft>
              <a:buClr>
                <a:srgbClr val="7F7F7F"/>
              </a:buClr>
              <a:buSzPct val="100000"/>
            </a:pPr>
            <a:r>
              <a:rPr lang="en-US" sz="2000" b="0" dirty="0">
                <a:solidFill>
                  <a:srgbClr val="3B3B3B"/>
                </a:solidFill>
                <a:latin typeface="Nutmeg Light" panose="00000300000000000000" pitchFamily="50" charset="0"/>
                <a:ea typeface="Arial"/>
                <a:cs typeface="Arial"/>
                <a:sym typeface="Arial"/>
              </a:rPr>
              <a:t>   Collect useful information your </a:t>
            </a:r>
            <a:r>
              <a:rPr lang="en-US" sz="2000" b="0" dirty="0" err="1">
                <a:solidFill>
                  <a:srgbClr val="3B3B3B"/>
                </a:solidFill>
                <a:latin typeface="Nutmeg Light" panose="00000300000000000000" pitchFamily="50" charset="0"/>
                <a:ea typeface="Arial"/>
                <a:cs typeface="Arial"/>
                <a:sym typeface="Arial"/>
              </a:rPr>
              <a:t>organisation</a:t>
            </a:r>
            <a:r>
              <a:rPr lang="en-US" sz="2000" b="0" dirty="0">
                <a:solidFill>
                  <a:srgbClr val="3B3B3B"/>
                </a:solidFill>
                <a:latin typeface="Nutmeg Light" panose="00000300000000000000" pitchFamily="50" charset="0"/>
                <a:ea typeface="Arial"/>
                <a:cs typeface="Arial"/>
                <a:sym typeface="Arial"/>
              </a:rPr>
              <a:t> can use to improve</a:t>
            </a:r>
          </a:p>
        </p:txBody>
      </p:sp>
      <p:cxnSp>
        <p:nvCxnSpPr>
          <p:cNvPr id="5" name="Straight Connector 4"/>
          <p:cNvCxnSpPr/>
          <p:nvPr/>
        </p:nvCxnSpPr>
        <p:spPr>
          <a:xfrm flipH="1">
            <a:off x="8861438" y="1752734"/>
            <a:ext cx="8092" cy="4062202"/>
          </a:xfrm>
          <a:prstGeom prst="line">
            <a:avLst/>
          </a:prstGeom>
          <a:ln/>
        </p:spPr>
        <p:style>
          <a:lnRef idx="1">
            <a:schemeClr val="accent3"/>
          </a:lnRef>
          <a:fillRef idx="0">
            <a:schemeClr val="accent3"/>
          </a:fillRef>
          <a:effectRef idx="0">
            <a:schemeClr val="accent3"/>
          </a:effectRef>
          <a:fontRef idx="minor">
            <a:schemeClr val="tx1"/>
          </a:fontRef>
        </p:style>
      </p:cxnSp>
      <p:sp>
        <p:nvSpPr>
          <p:cNvPr id="18" name="Shape 211"/>
          <p:cNvSpPr txBox="1">
            <a:spLocks/>
          </p:cNvSpPr>
          <p:nvPr/>
        </p:nvSpPr>
        <p:spPr>
          <a:xfrm>
            <a:off x="8696351" y="1752734"/>
            <a:ext cx="3495649" cy="4847362"/>
          </a:xfrm>
          <a:prstGeom prst="rect">
            <a:avLst/>
          </a:prstGeom>
          <a:noFill/>
          <a:ln>
            <a:noFill/>
          </a:ln>
        </p:spPr>
        <p:txBody>
          <a:bodyPr vert="horz" lIns="91425" tIns="91425" rIns="91425" bIns="91425" rtlCol="0"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indent="0">
              <a:lnSpc>
                <a:spcPct val="90000"/>
              </a:lnSpc>
              <a:spcBef>
                <a:spcPts val="0"/>
              </a:spcBef>
            </a:pPr>
            <a:r>
              <a:rPr lang="en-GB" sz="1800" dirty="0">
                <a:solidFill>
                  <a:srgbClr val="4C4C4D"/>
                </a:solidFill>
                <a:latin typeface="Nutmeg Light" panose="00000300000000000000" pitchFamily="50" charset="0"/>
                <a:ea typeface="Arial"/>
                <a:cs typeface="Arial" pitchFamily="34" charset="0"/>
                <a:sym typeface="Arial"/>
              </a:rPr>
              <a:t>Control over fields</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End-to-end issue management. </a:t>
            </a:r>
          </a:p>
          <a:p>
            <a:pPr indent="0">
              <a:lnSpc>
                <a:spcPct val="90000"/>
              </a:lnSpc>
              <a:spcBef>
                <a:spcPts val="600"/>
              </a:spcBef>
            </a:pPr>
            <a:endParaRPr lang="en-GB" sz="180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Highly configurable</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All fields are dynamic based on form configuration, to meet internal and regulatory requirements.</a:t>
            </a:r>
          </a:p>
          <a:p>
            <a:pPr marL="0" indent="127000">
              <a:lnSpc>
                <a:spcPct val="90000"/>
              </a:lnSpc>
              <a:spcBef>
                <a:spcPts val="600"/>
              </a:spcBef>
              <a:buClr>
                <a:srgbClr val="7F7F7F"/>
              </a:buClr>
            </a:pPr>
            <a:endParaRPr lang="en-GB" sz="1800" b="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Fool-proof</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Easy to follow fields mean all data is input consistently and is straightforward. </a:t>
            </a:r>
          </a:p>
          <a:p>
            <a:pPr indent="0">
              <a:lnSpc>
                <a:spcPct val="90000"/>
              </a:lnSpc>
              <a:spcBef>
                <a:spcPts val="600"/>
              </a:spcBef>
            </a:pPr>
            <a:endParaRPr lang="en-GB" sz="1800" b="0" dirty="0">
              <a:solidFill>
                <a:srgbClr val="4C4C4D"/>
              </a:solidFill>
              <a:latin typeface="Nutmeg Light" panose="00000300000000000000" pitchFamily="50" charset="0"/>
              <a:ea typeface="Arial"/>
              <a:cs typeface="Arial" pitchFamily="34" charset="0"/>
              <a:sym typeface="Arial"/>
            </a:endParaRPr>
          </a:p>
        </p:txBody>
      </p:sp>
      <p:pic>
        <p:nvPicPr>
          <p:cNvPr id="9" name="Picture 8"/>
          <p:cNvPicPr>
            <a:picLocks noChangeAspect="1"/>
          </p:cNvPicPr>
          <p:nvPr/>
        </p:nvPicPr>
        <p:blipFill rotWithShape="1">
          <a:blip r:embed="rId2"/>
          <a:srcRect l="14088" t="22475" r="8250"/>
          <a:stretch/>
        </p:blipFill>
        <p:spPr>
          <a:xfrm>
            <a:off x="837180" y="1832248"/>
            <a:ext cx="7527452" cy="3621211"/>
          </a:xfrm>
          <a:prstGeom prst="rect">
            <a:avLst/>
          </a:prstGeom>
          <a:ln>
            <a:solidFill>
              <a:schemeClr val="tx1"/>
            </a:solidFill>
          </a:ln>
          <a:effectLst/>
        </p:spPr>
      </p:pic>
    </p:spTree>
    <p:extLst>
      <p:ext uri="{BB962C8B-B14F-4D97-AF65-F5344CB8AC3E}">
        <p14:creationId xmlns:p14="http://schemas.microsoft.com/office/powerpoint/2010/main" val="117746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96" y="331653"/>
            <a:ext cx="6845384" cy="548640"/>
          </a:xfrm>
        </p:spPr>
        <p:txBody>
          <a:bodyPr/>
          <a:lstStyle/>
          <a:p>
            <a:r>
              <a:rPr lang="en-GB" dirty="0"/>
              <a:t>Search</a:t>
            </a:r>
          </a:p>
        </p:txBody>
      </p:sp>
      <p:sp>
        <p:nvSpPr>
          <p:cNvPr id="4" name="Shape 160"/>
          <p:cNvSpPr txBox="1">
            <a:spLocks/>
          </p:cNvSpPr>
          <p:nvPr/>
        </p:nvSpPr>
        <p:spPr>
          <a:xfrm>
            <a:off x="353568" y="866900"/>
            <a:ext cx="11484864" cy="338554"/>
          </a:xfrm>
          <a:prstGeom prst="rect">
            <a:avLst/>
          </a:prstGeom>
          <a:noFill/>
          <a:ln>
            <a:noFill/>
          </a:ln>
        </p:spPr>
        <p:txBody>
          <a:bodyPr lIns="91425" tIns="91425" rIns="91425" bIns="91425"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lnSpc>
                <a:spcPct val="90000"/>
              </a:lnSpc>
              <a:spcBef>
                <a:spcPts val="0"/>
              </a:spcBef>
              <a:spcAft>
                <a:spcPts val="600"/>
              </a:spcAft>
              <a:buClr>
                <a:srgbClr val="7F7F7F"/>
              </a:buClr>
              <a:buSzPct val="100000"/>
            </a:pPr>
            <a:r>
              <a:rPr lang="en-US" sz="2000" b="0" dirty="0">
                <a:solidFill>
                  <a:srgbClr val="3B3B3B"/>
                </a:solidFill>
                <a:latin typeface="Nutmeg Light" panose="00000300000000000000" pitchFamily="50" charset="0"/>
                <a:ea typeface="Arial"/>
                <a:cs typeface="Arial"/>
                <a:sym typeface="Arial"/>
              </a:rPr>
              <a:t>   Find what you are looking for fast</a:t>
            </a:r>
          </a:p>
        </p:txBody>
      </p:sp>
      <p:cxnSp>
        <p:nvCxnSpPr>
          <p:cNvPr id="5" name="Straight Connector 4"/>
          <p:cNvCxnSpPr/>
          <p:nvPr/>
        </p:nvCxnSpPr>
        <p:spPr>
          <a:xfrm flipH="1">
            <a:off x="8861438" y="1752734"/>
            <a:ext cx="8092" cy="4062202"/>
          </a:xfrm>
          <a:prstGeom prst="line">
            <a:avLst/>
          </a:prstGeom>
          <a:ln/>
        </p:spPr>
        <p:style>
          <a:lnRef idx="1">
            <a:schemeClr val="accent3"/>
          </a:lnRef>
          <a:fillRef idx="0">
            <a:schemeClr val="accent3"/>
          </a:fillRef>
          <a:effectRef idx="0">
            <a:schemeClr val="accent3"/>
          </a:effectRef>
          <a:fontRef idx="minor">
            <a:schemeClr val="tx1"/>
          </a:fontRef>
        </p:style>
      </p:cxnSp>
      <p:sp>
        <p:nvSpPr>
          <p:cNvPr id="18" name="Shape 211"/>
          <p:cNvSpPr txBox="1">
            <a:spLocks/>
          </p:cNvSpPr>
          <p:nvPr/>
        </p:nvSpPr>
        <p:spPr>
          <a:xfrm>
            <a:off x="8842132" y="1495316"/>
            <a:ext cx="3089851" cy="4847362"/>
          </a:xfrm>
          <a:prstGeom prst="rect">
            <a:avLst/>
          </a:prstGeom>
          <a:noFill/>
          <a:ln>
            <a:noFill/>
          </a:ln>
        </p:spPr>
        <p:txBody>
          <a:bodyPr vert="horz" lIns="91425" tIns="91425" rIns="91425" bIns="91425" rtlCol="0"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indent="0">
              <a:lnSpc>
                <a:spcPct val="90000"/>
              </a:lnSpc>
              <a:spcBef>
                <a:spcPts val="0"/>
              </a:spcBef>
            </a:pPr>
            <a:r>
              <a:rPr lang="en-GB" dirty="0">
                <a:solidFill>
                  <a:srgbClr val="4C4C4D"/>
                </a:solidFill>
                <a:latin typeface="Nutmeg Light" panose="00000300000000000000" pitchFamily="50" charset="0"/>
                <a:ea typeface="Arial"/>
                <a:cs typeface="Arial" pitchFamily="34" charset="0"/>
                <a:sym typeface="Arial"/>
              </a:rPr>
              <a:t>Refine results</a:t>
            </a:r>
          </a:p>
          <a:p>
            <a:pPr indent="0">
              <a:lnSpc>
                <a:spcPct val="90000"/>
              </a:lnSpc>
              <a:spcBef>
                <a:spcPts val="600"/>
              </a:spcBef>
            </a:pPr>
            <a:r>
              <a:rPr lang="en-GB" b="0" dirty="0">
                <a:solidFill>
                  <a:srgbClr val="4C4C4D"/>
                </a:solidFill>
                <a:latin typeface="Nutmeg Light" panose="00000300000000000000" pitchFamily="50" charset="0"/>
                <a:ea typeface="Arial"/>
                <a:cs typeface="Arial" pitchFamily="34" charset="0"/>
                <a:sym typeface="Arial"/>
              </a:rPr>
              <a:t>Drill down to find the information you need quickly. </a:t>
            </a:r>
          </a:p>
          <a:p>
            <a:pPr indent="0">
              <a:lnSpc>
                <a:spcPct val="90000"/>
              </a:lnSpc>
              <a:spcBef>
                <a:spcPts val="600"/>
              </a:spcBef>
            </a:pPr>
            <a:endParaRPr lang="en-GB"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dirty="0">
                <a:solidFill>
                  <a:srgbClr val="4C4C4D"/>
                </a:solidFill>
                <a:latin typeface="Nutmeg Light" panose="00000300000000000000" pitchFamily="50" charset="0"/>
                <a:ea typeface="Arial"/>
                <a:cs typeface="Arial" pitchFamily="34" charset="0"/>
                <a:sym typeface="Arial"/>
              </a:rPr>
              <a:t>Save searches</a:t>
            </a:r>
          </a:p>
          <a:p>
            <a:pPr indent="0">
              <a:lnSpc>
                <a:spcPct val="90000"/>
              </a:lnSpc>
              <a:spcBef>
                <a:spcPts val="600"/>
              </a:spcBef>
            </a:pPr>
            <a:r>
              <a:rPr lang="en-GB" b="0" dirty="0">
                <a:solidFill>
                  <a:srgbClr val="4C4C4D"/>
                </a:solidFill>
                <a:latin typeface="Nutmeg Light" panose="00000300000000000000" pitchFamily="50" charset="0"/>
                <a:ea typeface="Arial"/>
                <a:cs typeface="Arial" pitchFamily="34" charset="0"/>
                <a:sym typeface="Arial"/>
              </a:rPr>
              <a:t>Find your favourite files fast.</a:t>
            </a:r>
          </a:p>
          <a:p>
            <a:pPr marL="0" indent="127000">
              <a:lnSpc>
                <a:spcPct val="90000"/>
              </a:lnSpc>
              <a:spcBef>
                <a:spcPts val="600"/>
              </a:spcBef>
              <a:buClr>
                <a:srgbClr val="7F7F7F"/>
              </a:buClr>
            </a:pPr>
            <a:endParaRPr lang="en-GB" b="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dirty="0">
                <a:solidFill>
                  <a:srgbClr val="4C4C4D"/>
                </a:solidFill>
                <a:latin typeface="Nutmeg Light" panose="00000300000000000000" pitchFamily="50" charset="0"/>
                <a:ea typeface="Arial"/>
                <a:cs typeface="Arial" pitchFamily="34" charset="0"/>
                <a:sym typeface="Arial"/>
              </a:rPr>
              <a:t>Eliminate silos</a:t>
            </a:r>
          </a:p>
          <a:p>
            <a:pPr indent="0">
              <a:lnSpc>
                <a:spcPct val="90000"/>
              </a:lnSpc>
              <a:spcBef>
                <a:spcPts val="600"/>
              </a:spcBef>
            </a:pPr>
            <a:r>
              <a:rPr lang="en-GB" b="0" dirty="0">
                <a:solidFill>
                  <a:srgbClr val="4C4C4D"/>
                </a:solidFill>
                <a:latin typeface="Nutmeg Light" panose="00000300000000000000" pitchFamily="50" charset="0"/>
                <a:ea typeface="Arial"/>
                <a:cs typeface="Arial" pitchFamily="34" charset="0"/>
                <a:sym typeface="Arial"/>
              </a:rPr>
              <a:t>Get the right information to the right people. </a:t>
            </a:r>
          </a:p>
          <a:p>
            <a:pPr indent="0">
              <a:lnSpc>
                <a:spcPct val="90000"/>
              </a:lnSpc>
              <a:spcBef>
                <a:spcPts val="600"/>
              </a:spcBef>
            </a:pPr>
            <a:endParaRPr lang="en-GB" b="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dirty="0">
                <a:solidFill>
                  <a:srgbClr val="4C4C4D"/>
                </a:solidFill>
                <a:latin typeface="Nutmeg Light" panose="00000300000000000000" pitchFamily="50" charset="0"/>
                <a:ea typeface="Arial"/>
                <a:cs typeface="Arial" pitchFamily="34" charset="0"/>
                <a:sym typeface="Arial"/>
              </a:rPr>
              <a:t>Intelligent search engine</a:t>
            </a:r>
          </a:p>
          <a:p>
            <a:pPr indent="0">
              <a:lnSpc>
                <a:spcPct val="90000"/>
              </a:lnSpc>
              <a:spcBef>
                <a:spcPts val="600"/>
              </a:spcBef>
            </a:pPr>
            <a:r>
              <a:rPr lang="en-GB" b="0" dirty="0">
                <a:solidFill>
                  <a:srgbClr val="4C4C4D"/>
                </a:solidFill>
                <a:latin typeface="Nutmeg Light" panose="00000300000000000000" pitchFamily="50" charset="0"/>
                <a:ea typeface="Arial"/>
                <a:cs typeface="Arial" pitchFamily="34" charset="0"/>
                <a:sym typeface="Arial"/>
              </a:rPr>
              <a:t>Based on most frequently accessed documents.</a:t>
            </a:r>
          </a:p>
        </p:txBody>
      </p:sp>
      <p:pic>
        <p:nvPicPr>
          <p:cNvPr id="3" name="Picture 2"/>
          <p:cNvPicPr>
            <a:picLocks noChangeAspect="1"/>
          </p:cNvPicPr>
          <p:nvPr/>
        </p:nvPicPr>
        <p:blipFill rotWithShape="1">
          <a:blip r:embed="rId2"/>
          <a:srcRect l="658" t="-450" r="1"/>
          <a:stretch/>
        </p:blipFill>
        <p:spPr>
          <a:xfrm>
            <a:off x="581296" y="1820848"/>
            <a:ext cx="6228589" cy="4182319"/>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6913831" y="1752734"/>
            <a:ext cx="1629995" cy="4509256"/>
          </a:xfrm>
          <a:prstGeom prst="rect">
            <a:avLst/>
          </a:prstGeom>
          <a:ln>
            <a:solidFill>
              <a:schemeClr val="tx1"/>
            </a:solidFill>
          </a:ln>
        </p:spPr>
      </p:pic>
    </p:spTree>
    <p:extLst>
      <p:ext uri="{BB962C8B-B14F-4D97-AF65-F5344CB8AC3E}">
        <p14:creationId xmlns:p14="http://schemas.microsoft.com/office/powerpoint/2010/main" val="477475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96" y="331653"/>
            <a:ext cx="6845384" cy="548640"/>
          </a:xfrm>
        </p:spPr>
        <p:txBody>
          <a:bodyPr/>
          <a:lstStyle/>
          <a:p>
            <a:r>
              <a:rPr lang="en-GB" dirty="0"/>
              <a:t>Control information</a:t>
            </a:r>
          </a:p>
        </p:txBody>
      </p:sp>
      <p:sp>
        <p:nvSpPr>
          <p:cNvPr id="4" name="Shape 160"/>
          <p:cNvSpPr txBox="1">
            <a:spLocks/>
          </p:cNvSpPr>
          <p:nvPr/>
        </p:nvSpPr>
        <p:spPr>
          <a:xfrm>
            <a:off x="447119" y="895808"/>
            <a:ext cx="11484864" cy="338554"/>
          </a:xfrm>
          <a:prstGeom prst="rect">
            <a:avLst/>
          </a:prstGeom>
          <a:noFill/>
          <a:ln>
            <a:noFill/>
          </a:ln>
        </p:spPr>
        <p:txBody>
          <a:bodyPr lIns="91425" tIns="91425" rIns="91425" bIns="91425"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lnSpc>
                <a:spcPct val="90000"/>
              </a:lnSpc>
              <a:spcBef>
                <a:spcPts val="0"/>
              </a:spcBef>
              <a:spcAft>
                <a:spcPts val="600"/>
              </a:spcAft>
              <a:buClr>
                <a:srgbClr val="7F7F7F"/>
              </a:buClr>
              <a:buSzPct val="100000"/>
            </a:pPr>
            <a:r>
              <a:rPr lang="en-US" sz="2000" b="0" dirty="0">
                <a:solidFill>
                  <a:srgbClr val="3B3B3B"/>
                </a:solidFill>
                <a:latin typeface="Nutmeg Light" panose="00000300000000000000" pitchFamily="50" charset="0"/>
                <a:ea typeface="Arial"/>
                <a:cs typeface="Arial"/>
                <a:sym typeface="Arial"/>
              </a:rPr>
              <a:t>   Collect useful information your </a:t>
            </a:r>
            <a:r>
              <a:rPr lang="en-US" sz="2000" b="0" dirty="0" err="1">
                <a:solidFill>
                  <a:srgbClr val="3B3B3B"/>
                </a:solidFill>
                <a:latin typeface="Nutmeg Light" panose="00000300000000000000" pitchFamily="50" charset="0"/>
                <a:ea typeface="Arial"/>
                <a:cs typeface="Arial"/>
                <a:sym typeface="Arial"/>
              </a:rPr>
              <a:t>organisation</a:t>
            </a:r>
            <a:r>
              <a:rPr lang="en-US" sz="2000" b="0" dirty="0">
                <a:solidFill>
                  <a:srgbClr val="3B3B3B"/>
                </a:solidFill>
                <a:latin typeface="Nutmeg Light" panose="00000300000000000000" pitchFamily="50" charset="0"/>
                <a:ea typeface="Arial"/>
                <a:cs typeface="Arial"/>
                <a:sym typeface="Arial"/>
              </a:rPr>
              <a:t> can use to improve</a:t>
            </a:r>
          </a:p>
        </p:txBody>
      </p:sp>
      <p:cxnSp>
        <p:nvCxnSpPr>
          <p:cNvPr id="5" name="Straight Connector 4"/>
          <p:cNvCxnSpPr/>
          <p:nvPr/>
        </p:nvCxnSpPr>
        <p:spPr>
          <a:xfrm flipH="1">
            <a:off x="8861438" y="1752734"/>
            <a:ext cx="8092" cy="4062202"/>
          </a:xfrm>
          <a:prstGeom prst="line">
            <a:avLst/>
          </a:prstGeom>
          <a:ln/>
        </p:spPr>
        <p:style>
          <a:lnRef idx="1">
            <a:schemeClr val="accent3"/>
          </a:lnRef>
          <a:fillRef idx="0">
            <a:schemeClr val="accent3"/>
          </a:fillRef>
          <a:effectRef idx="0">
            <a:schemeClr val="accent3"/>
          </a:effectRef>
          <a:fontRef idx="minor">
            <a:schemeClr val="tx1"/>
          </a:fontRef>
        </p:style>
      </p:cxnSp>
      <p:sp>
        <p:nvSpPr>
          <p:cNvPr id="18" name="Shape 211"/>
          <p:cNvSpPr txBox="1">
            <a:spLocks/>
          </p:cNvSpPr>
          <p:nvPr/>
        </p:nvSpPr>
        <p:spPr>
          <a:xfrm>
            <a:off x="8876811" y="1689123"/>
            <a:ext cx="3055172" cy="4847362"/>
          </a:xfrm>
          <a:prstGeom prst="rect">
            <a:avLst/>
          </a:prstGeom>
          <a:noFill/>
          <a:ln>
            <a:noFill/>
          </a:ln>
        </p:spPr>
        <p:txBody>
          <a:bodyPr vert="horz" lIns="91425" tIns="91425" rIns="91425" bIns="91425" rtlCol="0"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indent="0">
              <a:lnSpc>
                <a:spcPct val="90000"/>
              </a:lnSpc>
              <a:spcBef>
                <a:spcPts val="0"/>
              </a:spcBef>
            </a:pPr>
            <a:r>
              <a:rPr lang="en-GB" sz="1800" dirty="0">
                <a:solidFill>
                  <a:srgbClr val="4C4C4D"/>
                </a:solidFill>
                <a:latin typeface="Nutmeg Light" panose="00000300000000000000" pitchFamily="50" charset="0"/>
                <a:ea typeface="Arial"/>
                <a:cs typeface="Arial" pitchFamily="34" charset="0"/>
                <a:sym typeface="Arial"/>
              </a:rPr>
              <a:t>Control over fields</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End-to-end issue management. </a:t>
            </a:r>
          </a:p>
          <a:p>
            <a:pPr indent="0">
              <a:lnSpc>
                <a:spcPct val="90000"/>
              </a:lnSpc>
              <a:spcBef>
                <a:spcPts val="600"/>
              </a:spcBef>
            </a:pPr>
            <a:endParaRPr lang="en-GB" sz="180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Highly configurable</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All fields are configured to meet internal and regulatory requirements.</a:t>
            </a:r>
          </a:p>
          <a:p>
            <a:pPr marL="0" indent="127000">
              <a:lnSpc>
                <a:spcPct val="90000"/>
              </a:lnSpc>
              <a:spcBef>
                <a:spcPts val="600"/>
              </a:spcBef>
              <a:buClr>
                <a:srgbClr val="7F7F7F"/>
              </a:buClr>
            </a:pPr>
            <a:endParaRPr lang="en-GB" sz="1800" b="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Fool-proof</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Easy to follow fields mean all data is input consistently and is straightforward. </a:t>
            </a:r>
          </a:p>
        </p:txBody>
      </p:sp>
      <p:pic>
        <p:nvPicPr>
          <p:cNvPr id="7" name="Picture 6"/>
          <p:cNvPicPr>
            <a:picLocks noChangeAspect="1"/>
          </p:cNvPicPr>
          <p:nvPr/>
        </p:nvPicPr>
        <p:blipFill rotWithShape="1">
          <a:blip r:embed="rId2"/>
          <a:srcRect l="14382" t="12713"/>
          <a:stretch/>
        </p:blipFill>
        <p:spPr>
          <a:xfrm>
            <a:off x="806825" y="1968648"/>
            <a:ext cx="7691716" cy="3706936"/>
          </a:xfrm>
          <a:prstGeom prst="rect">
            <a:avLst/>
          </a:prstGeom>
          <a:ln>
            <a:solidFill>
              <a:schemeClr val="tx1"/>
            </a:solidFill>
          </a:ln>
          <a:effectLst/>
        </p:spPr>
      </p:pic>
    </p:spTree>
    <p:extLst>
      <p:ext uri="{BB962C8B-B14F-4D97-AF65-F5344CB8AC3E}">
        <p14:creationId xmlns:p14="http://schemas.microsoft.com/office/powerpoint/2010/main" val="2713952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1521" y="4461813"/>
            <a:ext cx="4436827" cy="1923084"/>
          </a:xfrm>
        </p:spPr>
        <p:txBody>
          <a:bodyPr>
            <a:normAutofit/>
          </a:bodyPr>
          <a:lstStyle/>
          <a:p>
            <a:r>
              <a:rPr lang="en-US" dirty="0"/>
              <a:t>e.g. 87% of employees said they don’t feel confident the information they are accessing is correct. </a:t>
            </a:r>
          </a:p>
        </p:txBody>
      </p:sp>
      <p:sp>
        <p:nvSpPr>
          <p:cNvPr id="5" name="Title 4">
            <a:extLst>
              <a:ext uri="{FF2B5EF4-FFF2-40B4-BE49-F238E27FC236}">
                <a16:creationId xmlns:a16="http://schemas.microsoft.com/office/drawing/2014/main" id="{8FA744C2-2C24-4B7F-B184-7B8BF94A50B7}"/>
              </a:ext>
            </a:extLst>
          </p:cNvPr>
          <p:cNvSpPr>
            <a:spLocks noGrp="1"/>
          </p:cNvSpPr>
          <p:nvPr>
            <p:ph type="ctrTitle"/>
          </p:nvPr>
        </p:nvSpPr>
        <p:spPr>
          <a:xfrm>
            <a:off x="601981" y="2283521"/>
            <a:ext cx="8875324" cy="1823842"/>
          </a:xfrm>
        </p:spPr>
        <p:txBody>
          <a:bodyPr>
            <a:normAutofit/>
          </a:bodyPr>
          <a:lstStyle/>
          <a:p>
            <a:r>
              <a:rPr lang="en-GB" dirty="0"/>
              <a:t>We need a stronger GRC system</a:t>
            </a:r>
          </a:p>
        </p:txBody>
      </p:sp>
    </p:spTree>
    <p:extLst>
      <p:ext uri="{BB962C8B-B14F-4D97-AF65-F5344CB8AC3E}">
        <p14:creationId xmlns:p14="http://schemas.microsoft.com/office/powerpoint/2010/main" val="76452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96" y="331653"/>
            <a:ext cx="6845384" cy="548640"/>
          </a:xfrm>
        </p:spPr>
        <p:txBody>
          <a:bodyPr/>
          <a:lstStyle/>
          <a:p>
            <a:r>
              <a:rPr lang="en-GB" dirty="0"/>
              <a:t>Training records</a:t>
            </a:r>
          </a:p>
        </p:txBody>
      </p:sp>
      <p:sp>
        <p:nvSpPr>
          <p:cNvPr id="4" name="Shape 160"/>
          <p:cNvSpPr txBox="1">
            <a:spLocks/>
          </p:cNvSpPr>
          <p:nvPr/>
        </p:nvSpPr>
        <p:spPr>
          <a:xfrm>
            <a:off x="361058" y="995928"/>
            <a:ext cx="11484864" cy="338554"/>
          </a:xfrm>
          <a:prstGeom prst="rect">
            <a:avLst/>
          </a:prstGeom>
          <a:noFill/>
          <a:ln>
            <a:noFill/>
          </a:ln>
        </p:spPr>
        <p:txBody>
          <a:bodyPr lIns="91425" tIns="91425" rIns="91425" bIns="91425"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lnSpc>
                <a:spcPct val="90000"/>
              </a:lnSpc>
              <a:spcBef>
                <a:spcPts val="0"/>
              </a:spcBef>
              <a:spcAft>
                <a:spcPts val="600"/>
              </a:spcAft>
              <a:buClr>
                <a:srgbClr val="7F7F7F"/>
              </a:buClr>
              <a:buSzPct val="100000"/>
            </a:pPr>
            <a:r>
              <a:rPr lang="en-US" sz="2000" b="0" dirty="0">
                <a:solidFill>
                  <a:srgbClr val="3B3B3B"/>
                </a:solidFill>
                <a:latin typeface="Nutmeg Light" panose="00000300000000000000" pitchFamily="50" charset="0"/>
                <a:ea typeface="Arial"/>
                <a:cs typeface="Arial"/>
                <a:sym typeface="Arial"/>
              </a:rPr>
              <a:t>    Control over all training activity in your </a:t>
            </a:r>
            <a:r>
              <a:rPr lang="en-US" sz="2000" b="0" dirty="0" err="1">
                <a:solidFill>
                  <a:srgbClr val="3B3B3B"/>
                </a:solidFill>
                <a:latin typeface="Nutmeg Light" panose="00000300000000000000" pitchFamily="50" charset="0"/>
                <a:ea typeface="Arial"/>
                <a:cs typeface="Arial"/>
                <a:sym typeface="Arial"/>
              </a:rPr>
              <a:t>organisation</a:t>
            </a:r>
            <a:r>
              <a:rPr lang="en-US" sz="2000" b="0" dirty="0">
                <a:solidFill>
                  <a:srgbClr val="3B3B3B"/>
                </a:solidFill>
                <a:latin typeface="Nutmeg Light" panose="00000300000000000000" pitchFamily="50" charset="0"/>
                <a:ea typeface="Arial"/>
                <a:cs typeface="Arial"/>
                <a:sym typeface="Arial"/>
              </a:rPr>
              <a:t>. </a:t>
            </a:r>
          </a:p>
        </p:txBody>
      </p:sp>
      <p:cxnSp>
        <p:nvCxnSpPr>
          <p:cNvPr id="5" name="Straight Connector 4"/>
          <p:cNvCxnSpPr/>
          <p:nvPr/>
        </p:nvCxnSpPr>
        <p:spPr>
          <a:xfrm flipH="1">
            <a:off x="8861438" y="1752734"/>
            <a:ext cx="8092" cy="4062202"/>
          </a:xfrm>
          <a:prstGeom prst="line">
            <a:avLst/>
          </a:prstGeom>
          <a:ln/>
        </p:spPr>
        <p:style>
          <a:lnRef idx="1">
            <a:schemeClr val="accent3"/>
          </a:lnRef>
          <a:fillRef idx="0">
            <a:schemeClr val="accent3"/>
          </a:fillRef>
          <a:effectRef idx="0">
            <a:schemeClr val="accent3"/>
          </a:effectRef>
          <a:fontRef idx="minor">
            <a:schemeClr val="tx1"/>
          </a:fontRef>
        </p:style>
      </p:cxnSp>
      <p:sp>
        <p:nvSpPr>
          <p:cNvPr id="18" name="Shape 211"/>
          <p:cNvSpPr txBox="1">
            <a:spLocks/>
          </p:cNvSpPr>
          <p:nvPr/>
        </p:nvSpPr>
        <p:spPr>
          <a:xfrm>
            <a:off x="8728528" y="1819792"/>
            <a:ext cx="3258030" cy="4847362"/>
          </a:xfrm>
          <a:prstGeom prst="rect">
            <a:avLst/>
          </a:prstGeom>
          <a:noFill/>
          <a:ln>
            <a:noFill/>
          </a:ln>
        </p:spPr>
        <p:txBody>
          <a:bodyPr vert="horz" lIns="91425" tIns="91425" rIns="91425" bIns="91425" rtlCol="0"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indent="0">
              <a:lnSpc>
                <a:spcPct val="90000"/>
              </a:lnSpc>
              <a:spcBef>
                <a:spcPts val="0"/>
              </a:spcBef>
            </a:pPr>
            <a:r>
              <a:rPr lang="en-GB" sz="1800" dirty="0">
                <a:solidFill>
                  <a:srgbClr val="4C4C4D"/>
                </a:solidFill>
                <a:latin typeface="Nutmeg Light" panose="00000300000000000000" pitchFamily="50" charset="0"/>
                <a:ea typeface="Arial"/>
                <a:cs typeface="Arial" pitchFamily="34" charset="0"/>
                <a:sym typeface="Arial"/>
              </a:rPr>
              <a:t>Built-in compliance</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Plug training gaps and ensure staff have the competencies required. </a:t>
            </a:r>
          </a:p>
          <a:p>
            <a:pPr indent="0">
              <a:lnSpc>
                <a:spcPct val="90000"/>
              </a:lnSpc>
              <a:spcBef>
                <a:spcPts val="600"/>
              </a:spcBef>
            </a:pPr>
            <a:endParaRPr lang="en-GB" sz="180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Track performance</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Track attendance, course feedback, trainer evaluation and training costs. </a:t>
            </a:r>
          </a:p>
          <a:p>
            <a:pPr indent="0">
              <a:lnSpc>
                <a:spcPct val="90000"/>
              </a:lnSpc>
              <a:spcBef>
                <a:spcPts val="600"/>
              </a:spcBef>
            </a:pPr>
            <a:endParaRPr lang="en-GB" sz="1800" b="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Cut administration costs</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Reduce effort for managing training. </a:t>
            </a:r>
          </a:p>
          <a:p>
            <a:pPr indent="0">
              <a:lnSpc>
                <a:spcPct val="90000"/>
              </a:lnSpc>
              <a:spcBef>
                <a:spcPts val="600"/>
              </a:spcBef>
            </a:pPr>
            <a:endParaRPr lang="en-GB" sz="1800" dirty="0">
              <a:solidFill>
                <a:srgbClr val="4C4C4D"/>
              </a:solidFill>
              <a:latin typeface="Nutmeg Light" panose="00000300000000000000" pitchFamily="50" charset="0"/>
              <a:ea typeface="Arial"/>
              <a:cs typeface="Arial" pitchFamily="34" charset="0"/>
              <a:sym typeface="Arial"/>
            </a:endParaRPr>
          </a:p>
        </p:txBody>
      </p:sp>
      <p:pic>
        <p:nvPicPr>
          <p:cNvPr id="3" name="Picture 2"/>
          <p:cNvPicPr>
            <a:picLocks noChangeAspect="1"/>
          </p:cNvPicPr>
          <p:nvPr/>
        </p:nvPicPr>
        <p:blipFill>
          <a:blip r:embed="rId2"/>
          <a:stretch>
            <a:fillRect/>
          </a:stretch>
        </p:blipFill>
        <p:spPr>
          <a:xfrm>
            <a:off x="581296" y="1982479"/>
            <a:ext cx="8020050" cy="3148243"/>
          </a:xfrm>
          <a:prstGeom prst="rect">
            <a:avLst/>
          </a:prstGeom>
          <a:ln>
            <a:solidFill>
              <a:schemeClr val="tx1"/>
            </a:solidFill>
          </a:ln>
        </p:spPr>
      </p:pic>
    </p:spTree>
    <p:extLst>
      <p:ext uri="{BB962C8B-B14F-4D97-AF65-F5344CB8AC3E}">
        <p14:creationId xmlns:p14="http://schemas.microsoft.com/office/powerpoint/2010/main" val="2675476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370" y="447288"/>
            <a:ext cx="6845384" cy="548640"/>
          </a:xfrm>
        </p:spPr>
        <p:txBody>
          <a:bodyPr/>
          <a:lstStyle/>
          <a:p>
            <a:r>
              <a:rPr lang="en-GB" dirty="0"/>
              <a:t>Manage Risk</a:t>
            </a:r>
          </a:p>
        </p:txBody>
      </p:sp>
      <p:sp>
        <p:nvSpPr>
          <p:cNvPr id="4" name="Shape 160"/>
          <p:cNvSpPr txBox="1">
            <a:spLocks/>
          </p:cNvSpPr>
          <p:nvPr/>
        </p:nvSpPr>
        <p:spPr>
          <a:xfrm>
            <a:off x="361058" y="995928"/>
            <a:ext cx="11484864" cy="338554"/>
          </a:xfrm>
          <a:prstGeom prst="rect">
            <a:avLst/>
          </a:prstGeom>
          <a:noFill/>
          <a:ln>
            <a:noFill/>
          </a:ln>
        </p:spPr>
        <p:txBody>
          <a:bodyPr lIns="91425" tIns="91425" rIns="91425" bIns="91425"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lnSpc>
                <a:spcPct val="90000"/>
              </a:lnSpc>
              <a:spcBef>
                <a:spcPts val="0"/>
              </a:spcBef>
              <a:spcAft>
                <a:spcPts val="600"/>
              </a:spcAft>
              <a:buClr>
                <a:srgbClr val="7F7F7F"/>
              </a:buClr>
              <a:buSzPct val="100000"/>
            </a:pPr>
            <a:r>
              <a:rPr lang="en-US" sz="2000" b="0" dirty="0">
                <a:solidFill>
                  <a:srgbClr val="3B3B3B"/>
                </a:solidFill>
                <a:latin typeface="Nutmeg Light" panose="00000300000000000000" pitchFamily="50" charset="0"/>
                <a:ea typeface="Arial"/>
                <a:cs typeface="Arial"/>
                <a:sym typeface="Arial"/>
              </a:rPr>
              <a:t>   Manage enterprise risk in one system. </a:t>
            </a:r>
          </a:p>
        </p:txBody>
      </p:sp>
      <p:cxnSp>
        <p:nvCxnSpPr>
          <p:cNvPr id="5" name="Straight Connector 4"/>
          <p:cNvCxnSpPr/>
          <p:nvPr/>
        </p:nvCxnSpPr>
        <p:spPr>
          <a:xfrm flipH="1">
            <a:off x="8861438" y="1752734"/>
            <a:ext cx="8092" cy="4062202"/>
          </a:xfrm>
          <a:prstGeom prst="line">
            <a:avLst/>
          </a:prstGeom>
          <a:ln/>
        </p:spPr>
        <p:style>
          <a:lnRef idx="1">
            <a:schemeClr val="accent3"/>
          </a:lnRef>
          <a:fillRef idx="0">
            <a:schemeClr val="accent3"/>
          </a:fillRef>
          <a:effectRef idx="0">
            <a:schemeClr val="accent3"/>
          </a:effectRef>
          <a:fontRef idx="minor">
            <a:schemeClr val="tx1"/>
          </a:fontRef>
        </p:style>
      </p:cxnSp>
      <p:sp>
        <p:nvSpPr>
          <p:cNvPr id="18" name="Shape 211"/>
          <p:cNvSpPr txBox="1">
            <a:spLocks/>
          </p:cNvSpPr>
          <p:nvPr/>
        </p:nvSpPr>
        <p:spPr>
          <a:xfrm>
            <a:off x="8744430" y="1931125"/>
            <a:ext cx="3101492" cy="4847362"/>
          </a:xfrm>
          <a:prstGeom prst="rect">
            <a:avLst/>
          </a:prstGeom>
          <a:noFill/>
          <a:ln>
            <a:noFill/>
          </a:ln>
        </p:spPr>
        <p:txBody>
          <a:bodyPr vert="horz" lIns="91425" tIns="91425" rIns="91425" bIns="91425" rtlCol="0"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indent="0">
              <a:lnSpc>
                <a:spcPct val="90000"/>
              </a:lnSpc>
              <a:spcBef>
                <a:spcPts val="0"/>
              </a:spcBef>
            </a:pPr>
            <a:r>
              <a:rPr lang="en-GB" sz="1800" dirty="0">
                <a:solidFill>
                  <a:srgbClr val="4C4C4D"/>
                </a:solidFill>
                <a:latin typeface="Nutmeg Light" panose="00000300000000000000" pitchFamily="50" charset="0"/>
                <a:ea typeface="Arial"/>
                <a:cs typeface="Arial" pitchFamily="34" charset="0"/>
                <a:sym typeface="Arial"/>
              </a:rPr>
              <a:t>Systematically manage risk</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Assess, address, analyse and review risks. </a:t>
            </a:r>
          </a:p>
          <a:p>
            <a:pPr indent="0">
              <a:lnSpc>
                <a:spcPct val="90000"/>
              </a:lnSpc>
              <a:spcBef>
                <a:spcPts val="600"/>
              </a:spcBef>
            </a:pPr>
            <a:endParaRPr lang="en-GB" sz="180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Leadership understand risk status</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Instantly view risk profile. </a:t>
            </a:r>
          </a:p>
          <a:p>
            <a:pPr indent="0">
              <a:lnSpc>
                <a:spcPct val="90000"/>
              </a:lnSpc>
              <a:spcBef>
                <a:spcPts val="600"/>
              </a:spcBef>
            </a:pPr>
            <a:endParaRPr lang="en-GB" sz="1800" b="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Drive governance</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Assign responsibility to relevant personnel.</a:t>
            </a:r>
          </a:p>
          <a:p>
            <a:pPr indent="0">
              <a:lnSpc>
                <a:spcPct val="90000"/>
              </a:lnSpc>
              <a:spcBef>
                <a:spcPts val="600"/>
              </a:spcBef>
            </a:pPr>
            <a:endParaRPr lang="en-GB" sz="1800" dirty="0">
              <a:solidFill>
                <a:srgbClr val="4C4C4D"/>
              </a:solidFill>
              <a:latin typeface="Nutmeg Light" panose="00000300000000000000" pitchFamily="50" charset="0"/>
              <a:ea typeface="Arial"/>
              <a:cs typeface="Arial" pitchFamily="34" charset="0"/>
              <a:sym typeface="Arial"/>
            </a:endParaRPr>
          </a:p>
        </p:txBody>
      </p:sp>
      <p:pic>
        <p:nvPicPr>
          <p:cNvPr id="6" name="Picture 5"/>
          <p:cNvPicPr>
            <a:picLocks noChangeAspect="1"/>
          </p:cNvPicPr>
          <p:nvPr/>
        </p:nvPicPr>
        <p:blipFill>
          <a:blip r:embed="rId2"/>
          <a:stretch>
            <a:fillRect/>
          </a:stretch>
        </p:blipFill>
        <p:spPr>
          <a:xfrm>
            <a:off x="607370" y="2020901"/>
            <a:ext cx="8039708" cy="3019825"/>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664179" y="4713386"/>
            <a:ext cx="7133857" cy="1013759"/>
          </a:xfrm>
          <a:prstGeom prst="rect">
            <a:avLst/>
          </a:prstGeom>
          <a:ln>
            <a:solidFill>
              <a:schemeClr val="tx1"/>
            </a:solidFill>
          </a:ln>
        </p:spPr>
      </p:pic>
    </p:spTree>
    <p:extLst>
      <p:ext uri="{BB962C8B-B14F-4D97-AF65-F5344CB8AC3E}">
        <p14:creationId xmlns:p14="http://schemas.microsoft.com/office/powerpoint/2010/main" val="191091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96" y="331653"/>
            <a:ext cx="6845384" cy="548640"/>
          </a:xfrm>
        </p:spPr>
        <p:txBody>
          <a:bodyPr/>
          <a:lstStyle/>
          <a:p>
            <a:r>
              <a:rPr lang="en-GB" dirty="0"/>
              <a:t>Audit Manager</a:t>
            </a:r>
          </a:p>
        </p:txBody>
      </p:sp>
      <p:sp>
        <p:nvSpPr>
          <p:cNvPr id="4" name="Shape 160"/>
          <p:cNvSpPr txBox="1">
            <a:spLocks/>
          </p:cNvSpPr>
          <p:nvPr/>
        </p:nvSpPr>
        <p:spPr>
          <a:xfrm>
            <a:off x="361058" y="995928"/>
            <a:ext cx="11484864" cy="338554"/>
          </a:xfrm>
          <a:prstGeom prst="rect">
            <a:avLst/>
          </a:prstGeom>
          <a:noFill/>
          <a:ln>
            <a:noFill/>
          </a:ln>
        </p:spPr>
        <p:txBody>
          <a:bodyPr lIns="91425" tIns="91425" rIns="91425" bIns="91425"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lnSpc>
                <a:spcPct val="90000"/>
              </a:lnSpc>
              <a:spcBef>
                <a:spcPts val="0"/>
              </a:spcBef>
              <a:spcAft>
                <a:spcPts val="600"/>
              </a:spcAft>
              <a:buClr>
                <a:srgbClr val="7F7F7F"/>
              </a:buClr>
              <a:buSzPct val="100000"/>
            </a:pPr>
            <a:r>
              <a:rPr lang="en-US" sz="2000" b="0" dirty="0">
                <a:solidFill>
                  <a:srgbClr val="3B3B3B"/>
                </a:solidFill>
                <a:latin typeface="Nutmeg Light" panose="00000300000000000000" pitchFamily="50" charset="0"/>
                <a:ea typeface="Arial"/>
                <a:cs typeface="Arial"/>
                <a:sym typeface="Arial"/>
              </a:rPr>
              <a:t>    Plan, schedule and manage multiple audits quickly and efficiently. </a:t>
            </a:r>
          </a:p>
        </p:txBody>
      </p:sp>
      <p:cxnSp>
        <p:nvCxnSpPr>
          <p:cNvPr id="5" name="Straight Connector 4"/>
          <p:cNvCxnSpPr/>
          <p:nvPr/>
        </p:nvCxnSpPr>
        <p:spPr>
          <a:xfrm flipH="1">
            <a:off x="8861438" y="1752734"/>
            <a:ext cx="8092" cy="4062202"/>
          </a:xfrm>
          <a:prstGeom prst="line">
            <a:avLst/>
          </a:prstGeom>
          <a:ln/>
        </p:spPr>
        <p:style>
          <a:lnRef idx="1">
            <a:schemeClr val="accent3"/>
          </a:lnRef>
          <a:fillRef idx="0">
            <a:schemeClr val="accent3"/>
          </a:fillRef>
          <a:effectRef idx="0">
            <a:schemeClr val="accent3"/>
          </a:effectRef>
          <a:fontRef idx="minor">
            <a:schemeClr val="tx1"/>
          </a:fontRef>
        </p:style>
      </p:cxnSp>
      <p:sp>
        <p:nvSpPr>
          <p:cNvPr id="18" name="Shape 211"/>
          <p:cNvSpPr txBox="1">
            <a:spLocks/>
          </p:cNvSpPr>
          <p:nvPr/>
        </p:nvSpPr>
        <p:spPr>
          <a:xfrm>
            <a:off x="8821590" y="1686592"/>
            <a:ext cx="3258030" cy="4847362"/>
          </a:xfrm>
          <a:prstGeom prst="rect">
            <a:avLst/>
          </a:prstGeom>
          <a:noFill/>
          <a:ln>
            <a:noFill/>
          </a:ln>
        </p:spPr>
        <p:txBody>
          <a:bodyPr vert="horz" lIns="91425" tIns="91425" rIns="91425" bIns="91425" rtlCol="0"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indent="0">
              <a:lnSpc>
                <a:spcPct val="90000"/>
              </a:lnSpc>
              <a:spcBef>
                <a:spcPts val="0"/>
              </a:spcBef>
            </a:pPr>
            <a:r>
              <a:rPr lang="en-GB" sz="1800" dirty="0">
                <a:solidFill>
                  <a:srgbClr val="4C4C4D"/>
                </a:solidFill>
                <a:latin typeface="Nutmeg Light" panose="00000300000000000000" pitchFamily="50" charset="0"/>
                <a:ea typeface="Arial"/>
                <a:cs typeface="Arial" pitchFamily="34" charset="0"/>
                <a:sym typeface="Arial"/>
              </a:rPr>
              <a:t>Rapidly resolve problems</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Problems can not be ignored.</a:t>
            </a:r>
          </a:p>
          <a:p>
            <a:pPr indent="0">
              <a:lnSpc>
                <a:spcPct val="90000"/>
              </a:lnSpc>
              <a:spcBef>
                <a:spcPts val="600"/>
              </a:spcBef>
            </a:pPr>
            <a:endParaRPr lang="en-GB" sz="180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Assess audit results</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Real-time availability of data.</a:t>
            </a:r>
          </a:p>
          <a:p>
            <a:pPr indent="0">
              <a:lnSpc>
                <a:spcPct val="90000"/>
              </a:lnSpc>
              <a:spcBef>
                <a:spcPts val="600"/>
              </a:spcBef>
            </a:pPr>
            <a:endParaRPr lang="en-GB" sz="1800" b="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Simplify audit process</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Minimise effort required to co-ordinate activity across multiple standards and regulations. </a:t>
            </a:r>
          </a:p>
          <a:p>
            <a:pPr indent="0">
              <a:lnSpc>
                <a:spcPct val="90000"/>
              </a:lnSpc>
              <a:spcBef>
                <a:spcPts val="600"/>
              </a:spcBef>
            </a:pPr>
            <a:endParaRPr lang="en-GB" sz="1800" dirty="0">
              <a:solidFill>
                <a:srgbClr val="4C4C4D"/>
              </a:solidFill>
              <a:latin typeface="Nutmeg Light" panose="00000300000000000000" pitchFamily="50" charset="0"/>
              <a:ea typeface="Arial"/>
              <a:cs typeface="Arial" pitchFamily="34" charset="0"/>
              <a:sym typeface="Arial"/>
            </a:endParaRPr>
          </a:p>
        </p:txBody>
      </p:sp>
      <p:pic>
        <p:nvPicPr>
          <p:cNvPr id="7" name="Picture 6"/>
          <p:cNvPicPr>
            <a:picLocks noChangeAspect="1"/>
          </p:cNvPicPr>
          <p:nvPr/>
        </p:nvPicPr>
        <p:blipFill rotWithShape="1">
          <a:blip r:embed="rId2"/>
          <a:srcRect t="3198" r="43022" b="2820"/>
          <a:stretch/>
        </p:blipFill>
        <p:spPr>
          <a:xfrm>
            <a:off x="361058" y="1941671"/>
            <a:ext cx="5017766" cy="3592995"/>
          </a:xfrm>
          <a:prstGeom prst="rect">
            <a:avLst/>
          </a:prstGeom>
          <a:ln>
            <a:solidFill>
              <a:schemeClr val="tx1"/>
            </a:solidFill>
          </a:ln>
        </p:spPr>
      </p:pic>
      <p:pic>
        <p:nvPicPr>
          <p:cNvPr id="8" name="Picture 7"/>
          <p:cNvPicPr>
            <a:picLocks noChangeAspect="1"/>
          </p:cNvPicPr>
          <p:nvPr/>
        </p:nvPicPr>
        <p:blipFill rotWithShape="1">
          <a:blip r:embed="rId3"/>
          <a:srcRect t="1" b="49015"/>
          <a:stretch/>
        </p:blipFill>
        <p:spPr>
          <a:xfrm>
            <a:off x="5728507" y="1941671"/>
            <a:ext cx="2868499" cy="2168602"/>
          </a:xfrm>
          <a:prstGeom prst="rect">
            <a:avLst/>
          </a:prstGeom>
          <a:ln>
            <a:solidFill>
              <a:schemeClr val="tx1"/>
            </a:solidFill>
          </a:ln>
        </p:spPr>
      </p:pic>
    </p:spTree>
    <p:extLst>
      <p:ext uri="{BB962C8B-B14F-4D97-AF65-F5344CB8AC3E}">
        <p14:creationId xmlns:p14="http://schemas.microsoft.com/office/powerpoint/2010/main" val="2557318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96" y="331653"/>
            <a:ext cx="6845384" cy="548640"/>
          </a:xfrm>
        </p:spPr>
        <p:txBody>
          <a:bodyPr/>
          <a:lstStyle/>
          <a:p>
            <a:r>
              <a:rPr lang="en-GB" dirty="0"/>
              <a:t>Implementation</a:t>
            </a:r>
          </a:p>
        </p:txBody>
      </p:sp>
      <p:pic>
        <p:nvPicPr>
          <p:cNvPr id="8" name="Content Placeholder 6"/>
          <p:cNvPicPr>
            <a:picLocks noGrp="1" noChangeAspect="1"/>
          </p:cNvPicPr>
          <p:nvPr>
            <p:ph idx="1"/>
          </p:nvPr>
        </p:nvPicPr>
        <p:blipFill>
          <a:blip r:embed="rId2"/>
          <a:stretch>
            <a:fillRect/>
          </a:stretch>
        </p:blipFill>
        <p:spPr>
          <a:xfrm>
            <a:off x="361058" y="2266495"/>
            <a:ext cx="8234166" cy="3292861"/>
          </a:xfrm>
          <a:prstGeom prst="rect">
            <a:avLst/>
          </a:prstGeom>
          <a:ln>
            <a:solidFill>
              <a:schemeClr val="tx1"/>
            </a:solidFill>
          </a:ln>
        </p:spPr>
      </p:pic>
      <p:sp>
        <p:nvSpPr>
          <p:cNvPr id="4" name="Shape 160"/>
          <p:cNvSpPr txBox="1">
            <a:spLocks/>
          </p:cNvSpPr>
          <p:nvPr/>
        </p:nvSpPr>
        <p:spPr>
          <a:xfrm>
            <a:off x="361058" y="995928"/>
            <a:ext cx="11484864" cy="338554"/>
          </a:xfrm>
          <a:prstGeom prst="rect">
            <a:avLst/>
          </a:prstGeom>
          <a:noFill/>
          <a:ln>
            <a:noFill/>
          </a:ln>
        </p:spPr>
        <p:txBody>
          <a:bodyPr lIns="91425" tIns="91425" rIns="91425" bIns="91425"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lnSpc>
                <a:spcPct val="90000"/>
              </a:lnSpc>
              <a:spcBef>
                <a:spcPts val="0"/>
              </a:spcBef>
              <a:spcAft>
                <a:spcPts val="600"/>
              </a:spcAft>
              <a:buClr>
                <a:srgbClr val="7F7F7F"/>
              </a:buClr>
              <a:buSzPct val="100000"/>
            </a:pPr>
            <a:r>
              <a:rPr lang="en-US" sz="2000" b="0" dirty="0">
                <a:solidFill>
                  <a:srgbClr val="3B3B3B"/>
                </a:solidFill>
                <a:latin typeface="Nutmeg Light" panose="00000300000000000000" pitchFamily="50" charset="0"/>
                <a:ea typeface="Arial"/>
                <a:cs typeface="Arial"/>
                <a:sym typeface="Arial"/>
              </a:rPr>
              <a:t>   Transition now for sustainable, long-term results. </a:t>
            </a:r>
          </a:p>
        </p:txBody>
      </p:sp>
      <p:cxnSp>
        <p:nvCxnSpPr>
          <p:cNvPr id="5" name="Straight Connector 4"/>
          <p:cNvCxnSpPr/>
          <p:nvPr/>
        </p:nvCxnSpPr>
        <p:spPr>
          <a:xfrm flipH="1">
            <a:off x="8861438" y="1752734"/>
            <a:ext cx="8092" cy="4062202"/>
          </a:xfrm>
          <a:prstGeom prst="line">
            <a:avLst/>
          </a:prstGeom>
          <a:ln/>
        </p:spPr>
        <p:style>
          <a:lnRef idx="1">
            <a:schemeClr val="accent3"/>
          </a:lnRef>
          <a:fillRef idx="0">
            <a:schemeClr val="accent3"/>
          </a:fillRef>
          <a:effectRef idx="0">
            <a:schemeClr val="accent3"/>
          </a:effectRef>
          <a:fontRef idx="minor">
            <a:schemeClr val="tx1"/>
          </a:fontRef>
        </p:style>
      </p:cxnSp>
      <p:sp>
        <p:nvSpPr>
          <p:cNvPr id="18" name="Shape 211"/>
          <p:cNvSpPr txBox="1">
            <a:spLocks/>
          </p:cNvSpPr>
          <p:nvPr/>
        </p:nvSpPr>
        <p:spPr>
          <a:xfrm>
            <a:off x="8688772" y="2010638"/>
            <a:ext cx="3265715" cy="4847362"/>
          </a:xfrm>
          <a:prstGeom prst="rect">
            <a:avLst/>
          </a:prstGeom>
          <a:noFill/>
          <a:ln>
            <a:noFill/>
          </a:ln>
        </p:spPr>
        <p:txBody>
          <a:bodyPr vert="horz" lIns="91425" tIns="91425" rIns="91425" bIns="91425" rtlCol="0" anchor="t" anchorCtr="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rgbClr val="323CA0"/>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indent="0">
              <a:lnSpc>
                <a:spcPct val="90000"/>
              </a:lnSpc>
              <a:spcBef>
                <a:spcPts val="0"/>
              </a:spcBef>
            </a:pPr>
            <a:r>
              <a:rPr lang="en-GB" sz="1800" dirty="0">
                <a:solidFill>
                  <a:srgbClr val="4C4C4D"/>
                </a:solidFill>
                <a:latin typeface="Nutmeg Light" panose="00000300000000000000" pitchFamily="50" charset="0"/>
                <a:ea typeface="Arial"/>
                <a:cs typeface="Arial" pitchFamily="34" charset="0"/>
                <a:sym typeface="Arial"/>
              </a:rPr>
              <a:t>Experienced team</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400+ EQMS implementations. </a:t>
            </a:r>
          </a:p>
          <a:p>
            <a:pPr indent="0">
              <a:lnSpc>
                <a:spcPct val="90000"/>
              </a:lnSpc>
              <a:spcBef>
                <a:spcPts val="600"/>
              </a:spcBef>
            </a:pPr>
            <a:endParaRPr lang="en-GB" sz="180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Methodological approach</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Follows a ‘plan-do-check-review’ process.</a:t>
            </a:r>
          </a:p>
          <a:p>
            <a:pPr marL="0" indent="127000">
              <a:lnSpc>
                <a:spcPct val="90000"/>
              </a:lnSpc>
              <a:spcBef>
                <a:spcPts val="600"/>
              </a:spcBef>
              <a:buClr>
                <a:srgbClr val="7F7F7F"/>
              </a:buClr>
            </a:pPr>
            <a:endParaRPr lang="en-GB" sz="1800" b="0" dirty="0">
              <a:solidFill>
                <a:srgbClr val="4C4C4D"/>
              </a:solidFill>
              <a:latin typeface="Nutmeg Light" panose="00000300000000000000" pitchFamily="50" charset="0"/>
              <a:ea typeface="Arial"/>
              <a:cs typeface="Arial" pitchFamily="34" charset="0"/>
              <a:sym typeface="Arial"/>
            </a:endParaRPr>
          </a:p>
          <a:p>
            <a:pPr indent="0">
              <a:lnSpc>
                <a:spcPct val="90000"/>
              </a:lnSpc>
              <a:spcBef>
                <a:spcPts val="600"/>
              </a:spcBef>
            </a:pPr>
            <a:r>
              <a:rPr lang="en-GB" sz="1800" dirty="0">
                <a:solidFill>
                  <a:srgbClr val="4C4C4D"/>
                </a:solidFill>
                <a:latin typeface="Nutmeg Light" panose="00000300000000000000" pitchFamily="50" charset="0"/>
                <a:ea typeface="Arial"/>
                <a:cs typeface="Arial" pitchFamily="34" charset="0"/>
                <a:sym typeface="Arial"/>
              </a:rPr>
              <a:t>Future-proof</a:t>
            </a:r>
          </a:p>
          <a:p>
            <a:pPr indent="0">
              <a:lnSpc>
                <a:spcPct val="90000"/>
              </a:lnSpc>
              <a:spcBef>
                <a:spcPts val="600"/>
              </a:spcBef>
            </a:pPr>
            <a:r>
              <a:rPr lang="en-GB" sz="1800" b="0" dirty="0">
                <a:solidFill>
                  <a:srgbClr val="4C4C4D"/>
                </a:solidFill>
                <a:latin typeface="Nutmeg Light" panose="00000300000000000000" pitchFamily="50" charset="0"/>
                <a:ea typeface="Arial"/>
                <a:cs typeface="Arial" pitchFamily="34" charset="0"/>
                <a:sym typeface="Arial"/>
              </a:rPr>
              <a:t>Get control now for long-term results.  </a:t>
            </a:r>
          </a:p>
          <a:p>
            <a:pPr indent="0">
              <a:lnSpc>
                <a:spcPct val="90000"/>
              </a:lnSpc>
              <a:spcBef>
                <a:spcPts val="600"/>
              </a:spcBef>
            </a:pPr>
            <a:endParaRPr lang="en-GB" sz="1800" dirty="0">
              <a:solidFill>
                <a:srgbClr val="4C4C4D"/>
              </a:solidFill>
              <a:latin typeface="Nutmeg Light" panose="00000300000000000000" pitchFamily="50" charset="0"/>
              <a:ea typeface="Arial"/>
              <a:cs typeface="Arial" pitchFamily="34" charset="0"/>
              <a:sym typeface="Arial"/>
            </a:endParaRPr>
          </a:p>
        </p:txBody>
      </p:sp>
    </p:spTree>
    <p:extLst>
      <p:ext uri="{BB962C8B-B14F-4D97-AF65-F5344CB8AC3E}">
        <p14:creationId xmlns:p14="http://schemas.microsoft.com/office/powerpoint/2010/main" val="1981645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C8E2-CA0A-4A34-B8E5-D989758E7E04}"/>
              </a:ext>
            </a:extLst>
          </p:cNvPr>
          <p:cNvSpPr>
            <a:spLocks noGrp="1"/>
          </p:cNvSpPr>
          <p:nvPr>
            <p:ph type="title"/>
          </p:nvPr>
        </p:nvSpPr>
        <p:spPr/>
        <p:txBody>
          <a:bodyPr/>
          <a:lstStyle/>
          <a:p>
            <a:r>
              <a:rPr lang="en-GB" dirty="0"/>
              <a:t>What to expect</a:t>
            </a:r>
          </a:p>
        </p:txBody>
      </p:sp>
      <p:sp>
        <p:nvSpPr>
          <p:cNvPr id="3" name="Content Placeholder 2">
            <a:extLst>
              <a:ext uri="{FF2B5EF4-FFF2-40B4-BE49-F238E27FC236}">
                <a16:creationId xmlns:a16="http://schemas.microsoft.com/office/drawing/2014/main" id="{9BA2936C-C518-4158-8E07-A237F2298CBC}"/>
              </a:ext>
            </a:extLst>
          </p:cNvPr>
          <p:cNvSpPr>
            <a:spLocks noGrp="1"/>
          </p:cNvSpPr>
          <p:nvPr>
            <p:ph idx="1"/>
          </p:nvPr>
        </p:nvSpPr>
        <p:spPr/>
        <p:txBody>
          <a:bodyPr/>
          <a:lstStyle/>
          <a:p>
            <a:pPr>
              <a:lnSpc>
                <a:spcPct val="200000"/>
              </a:lnSpc>
            </a:pPr>
            <a:r>
              <a:rPr lang="en-GB" dirty="0"/>
              <a:t>Qualsys will share tasks with you using Team Work application </a:t>
            </a:r>
          </a:p>
          <a:p>
            <a:pPr>
              <a:lnSpc>
                <a:spcPct val="200000"/>
              </a:lnSpc>
            </a:pPr>
            <a:r>
              <a:rPr lang="en-GB" dirty="0"/>
              <a:t>The go-live date is expected to be ________.</a:t>
            </a:r>
          </a:p>
          <a:p>
            <a:pPr>
              <a:lnSpc>
                <a:spcPct val="200000"/>
              </a:lnSpc>
            </a:pPr>
            <a:r>
              <a:rPr lang="en-GB" dirty="0"/>
              <a:t>Your project manager is ________. </a:t>
            </a:r>
          </a:p>
          <a:p>
            <a:pPr>
              <a:lnSpc>
                <a:spcPct val="200000"/>
              </a:lnSpc>
            </a:pPr>
            <a:r>
              <a:rPr lang="en-GB" dirty="0"/>
              <a:t>Your Service Implementation lead at Qualsys is _______. </a:t>
            </a:r>
          </a:p>
          <a:p>
            <a:pPr marL="0" indent="0">
              <a:buNone/>
            </a:pPr>
            <a:endParaRPr lang="en-GB" dirty="0"/>
          </a:p>
        </p:txBody>
      </p:sp>
    </p:spTree>
    <p:extLst>
      <p:ext uri="{BB962C8B-B14F-4D97-AF65-F5344CB8AC3E}">
        <p14:creationId xmlns:p14="http://schemas.microsoft.com/office/powerpoint/2010/main" val="3295062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FC86-A79D-460D-8670-9BA93181B55D}"/>
              </a:ext>
            </a:extLst>
          </p:cNvPr>
          <p:cNvSpPr>
            <a:spLocks noGrp="1"/>
          </p:cNvSpPr>
          <p:nvPr>
            <p:ph type="title"/>
          </p:nvPr>
        </p:nvSpPr>
        <p:spPr/>
        <p:txBody>
          <a:bodyPr/>
          <a:lstStyle/>
          <a:p>
            <a:r>
              <a:rPr lang="en-GB" dirty="0"/>
              <a:t>3 things to do now: </a:t>
            </a:r>
          </a:p>
        </p:txBody>
      </p:sp>
      <p:sp>
        <p:nvSpPr>
          <p:cNvPr id="3" name="Content Placeholder 2">
            <a:extLst>
              <a:ext uri="{FF2B5EF4-FFF2-40B4-BE49-F238E27FC236}">
                <a16:creationId xmlns:a16="http://schemas.microsoft.com/office/drawing/2014/main" id="{68CDAEB0-B495-432D-88E1-CBA5044E725E}"/>
              </a:ext>
            </a:extLst>
          </p:cNvPr>
          <p:cNvSpPr>
            <a:spLocks noGrp="1"/>
          </p:cNvSpPr>
          <p:nvPr>
            <p:ph idx="1"/>
          </p:nvPr>
        </p:nvSpPr>
        <p:spPr/>
        <p:txBody>
          <a:bodyPr/>
          <a:lstStyle/>
          <a:p>
            <a:pPr>
              <a:buFont typeface="+mj-lt"/>
              <a:buAutoNum type="arabicPeriod"/>
            </a:pPr>
            <a:r>
              <a:rPr lang="en-GB" sz="1600" dirty="0"/>
              <a:t>Review your process and policies: </a:t>
            </a:r>
          </a:p>
          <a:p>
            <a:pPr lvl="1">
              <a:buFont typeface="+mj-lt"/>
              <a:buAutoNum type="arabicPeriod"/>
            </a:pPr>
            <a:r>
              <a:rPr lang="en-GB" sz="1600" dirty="0"/>
              <a:t>What are your challenges? </a:t>
            </a:r>
          </a:p>
          <a:p>
            <a:pPr lvl="1">
              <a:buFont typeface="+mj-lt"/>
              <a:buAutoNum type="arabicPeriod"/>
            </a:pPr>
            <a:r>
              <a:rPr lang="en-GB" sz="1600" dirty="0"/>
              <a:t>What are your risks?</a:t>
            </a:r>
          </a:p>
          <a:p>
            <a:pPr lvl="1">
              <a:buFont typeface="+mj-lt"/>
              <a:buAutoNum type="arabicPeriod"/>
            </a:pPr>
            <a:r>
              <a:rPr lang="en-GB" sz="1600" dirty="0"/>
              <a:t>How can we increase our ROI by finding even more ways to use EQMS?</a:t>
            </a:r>
          </a:p>
          <a:p>
            <a:pPr>
              <a:buFont typeface="+mj-lt"/>
              <a:buAutoNum type="arabicPeriod"/>
            </a:pPr>
            <a:r>
              <a:rPr lang="en-GB" sz="1600" dirty="0"/>
              <a:t>Sign up for Qualsys newsletter:</a:t>
            </a:r>
          </a:p>
          <a:p>
            <a:pPr lvl="1">
              <a:buFont typeface="+mj-lt"/>
              <a:buAutoNum type="arabicPeriod"/>
            </a:pPr>
            <a:r>
              <a:rPr lang="en-GB" sz="1600" dirty="0"/>
              <a:t>Product, event and quality management information </a:t>
            </a:r>
          </a:p>
          <a:p>
            <a:pPr lvl="1">
              <a:buFont typeface="+mj-lt"/>
              <a:buAutoNum type="arabicPeriod"/>
            </a:pPr>
            <a:r>
              <a:rPr lang="en-GB" sz="1600" dirty="0">
                <a:hlinkClick r:id="rId2"/>
              </a:rPr>
              <a:t>https://quality.eqms.co.uk/receive-the-free-grc-newsletter</a:t>
            </a:r>
            <a:endParaRPr lang="en-GB" sz="1600" dirty="0"/>
          </a:p>
          <a:p>
            <a:pPr>
              <a:buFont typeface="+mj-lt"/>
              <a:buAutoNum type="arabicPeriod"/>
            </a:pPr>
            <a:r>
              <a:rPr lang="en-GB" sz="1600" dirty="0"/>
              <a:t>Share our ‘commitment to quality’ press release on our website</a:t>
            </a:r>
          </a:p>
          <a:p>
            <a:pPr lvl="1">
              <a:buFont typeface="+mj-lt"/>
              <a:buAutoNum type="arabicPeriod"/>
            </a:pPr>
            <a:r>
              <a:rPr lang="en-GB" sz="1600" dirty="0"/>
              <a:t>Email </a:t>
            </a:r>
            <a:r>
              <a:rPr lang="en-GB" sz="1600" dirty="0">
                <a:hlinkClick r:id="rId3"/>
              </a:rPr>
              <a:t>emily.hill@qualsys.co.uk</a:t>
            </a:r>
            <a:r>
              <a:rPr lang="en-GB" sz="1600" dirty="0"/>
              <a:t> for your EQMS announcement press release for your website </a:t>
            </a:r>
          </a:p>
          <a:p>
            <a:pPr>
              <a:buFont typeface="+mj-lt"/>
              <a:buAutoNum type="arabicPeriod"/>
            </a:pPr>
            <a:endParaRPr lang="en-GB" dirty="0"/>
          </a:p>
        </p:txBody>
      </p:sp>
    </p:spTree>
    <p:extLst>
      <p:ext uri="{BB962C8B-B14F-4D97-AF65-F5344CB8AC3E}">
        <p14:creationId xmlns:p14="http://schemas.microsoft.com/office/powerpoint/2010/main" val="3542714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53ED81-237C-4A90-A488-8E25C114C4B1}"/>
              </a:ext>
            </a:extLst>
          </p:cNvPr>
          <p:cNvSpPr>
            <a:spLocks noGrp="1"/>
          </p:cNvSpPr>
          <p:nvPr>
            <p:ph type="ctrTitle"/>
          </p:nvPr>
        </p:nvSpPr>
        <p:spPr>
          <a:xfrm>
            <a:off x="655322" y="1886467"/>
            <a:ext cx="10357392" cy="1823842"/>
          </a:xfrm>
        </p:spPr>
        <p:txBody>
          <a:bodyPr>
            <a:noAutofit/>
          </a:bodyPr>
          <a:lstStyle/>
          <a:p>
            <a:r>
              <a:rPr lang="en-GB" sz="2800" dirty="0"/>
              <a:t>Questions? </a:t>
            </a:r>
            <a:br>
              <a:rPr lang="en-GB" sz="2800" dirty="0"/>
            </a:br>
            <a:br>
              <a:rPr lang="en-GB" sz="2800" dirty="0"/>
            </a:br>
            <a:r>
              <a:rPr lang="en-GB" sz="2800" dirty="0"/>
              <a:t>Talk to Qualsys</a:t>
            </a:r>
            <a:br>
              <a:rPr lang="en-GB" sz="2800" dirty="0"/>
            </a:br>
            <a:r>
              <a:rPr lang="en-GB" sz="2800" dirty="0"/>
              <a:t>sales@qualsys.co.uk</a:t>
            </a:r>
          </a:p>
        </p:txBody>
      </p:sp>
    </p:spTree>
    <p:extLst>
      <p:ext uri="{BB962C8B-B14F-4D97-AF65-F5344CB8AC3E}">
        <p14:creationId xmlns:p14="http://schemas.microsoft.com/office/powerpoint/2010/main" val="845561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ACB50-941B-4135-9C51-7A5506CDF08C}"/>
              </a:ext>
            </a:extLst>
          </p:cNvPr>
          <p:cNvSpPr>
            <a:spLocks noGrp="1"/>
          </p:cNvSpPr>
          <p:nvPr>
            <p:ph type="title"/>
          </p:nvPr>
        </p:nvSpPr>
        <p:spPr>
          <a:xfrm>
            <a:off x="967023" y="3237781"/>
            <a:ext cx="7135356" cy="2148660"/>
          </a:xfrm>
        </p:spPr>
        <p:txBody>
          <a:bodyPr>
            <a:normAutofit fontScale="90000"/>
          </a:bodyPr>
          <a:lstStyle/>
          <a:p>
            <a:r>
              <a:rPr lang="en-GB" dirty="0"/>
              <a:t>“I don’t have visibility of what is happening. I need a picture of the business.”</a:t>
            </a:r>
            <a:br>
              <a:rPr lang="en-GB" dirty="0"/>
            </a:br>
            <a:br>
              <a:rPr lang="en-GB" dirty="0"/>
            </a:br>
            <a:r>
              <a:rPr lang="en-GB" sz="2700" dirty="0"/>
              <a:t>- CEO  </a:t>
            </a:r>
            <a:endParaRPr lang="en-GB" dirty="0"/>
          </a:p>
        </p:txBody>
      </p:sp>
    </p:spTree>
    <p:extLst>
      <p:ext uri="{BB962C8B-B14F-4D97-AF65-F5344CB8AC3E}">
        <p14:creationId xmlns:p14="http://schemas.microsoft.com/office/powerpoint/2010/main" val="162082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0EA48-A03D-4B5C-B98E-34587229C35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FEA1EEE-7E0C-48DA-9169-B2EA6B507620}"/>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3C645A8A-E66E-4541-8A6C-288834E5665C}"/>
              </a:ext>
            </a:extLst>
          </p:cNvPr>
          <p:cNvSpPr>
            <a:spLocks noGrp="1"/>
          </p:cNvSpPr>
          <p:nvPr>
            <p:ph sz="half" idx="2"/>
          </p:nvPr>
        </p:nvSpPr>
        <p:spPr/>
        <p:txBody>
          <a:bodyPr/>
          <a:lstStyle/>
          <a:p>
            <a:endParaRPr lang="en-GB" dirty="0"/>
          </a:p>
        </p:txBody>
      </p:sp>
      <p:pic>
        <p:nvPicPr>
          <p:cNvPr id="5" name="Picture 4">
            <a:extLst>
              <a:ext uri="{FF2B5EF4-FFF2-40B4-BE49-F238E27FC236}">
                <a16:creationId xmlns:a16="http://schemas.microsoft.com/office/drawing/2014/main" id="{8C120C81-24A7-4317-97EB-573030C2E52D}"/>
              </a:ext>
            </a:extLst>
          </p:cNvPr>
          <p:cNvPicPr>
            <a:picLocks noChangeAspect="1"/>
          </p:cNvPicPr>
          <p:nvPr/>
        </p:nvPicPr>
        <p:blipFill>
          <a:blip r:embed="rId3"/>
          <a:stretch>
            <a:fillRect/>
          </a:stretch>
        </p:blipFill>
        <p:spPr>
          <a:xfrm>
            <a:off x="134394" y="0"/>
            <a:ext cx="5715031" cy="1114883"/>
          </a:xfrm>
          <a:prstGeom prst="rect">
            <a:avLst/>
          </a:prstGeom>
        </p:spPr>
      </p:pic>
      <p:pic>
        <p:nvPicPr>
          <p:cNvPr id="6" name="Picture 5">
            <a:extLst>
              <a:ext uri="{FF2B5EF4-FFF2-40B4-BE49-F238E27FC236}">
                <a16:creationId xmlns:a16="http://schemas.microsoft.com/office/drawing/2014/main" id="{85DE6E16-B291-4B28-95C0-04874D34DC25}"/>
              </a:ext>
            </a:extLst>
          </p:cNvPr>
          <p:cNvPicPr>
            <a:picLocks noChangeAspect="1"/>
          </p:cNvPicPr>
          <p:nvPr/>
        </p:nvPicPr>
        <p:blipFill rotWithShape="1">
          <a:blip r:embed="rId4"/>
          <a:srcRect b="29271"/>
          <a:stretch/>
        </p:blipFill>
        <p:spPr>
          <a:xfrm>
            <a:off x="5913737" y="-36011"/>
            <a:ext cx="6278263" cy="1996838"/>
          </a:xfrm>
          <a:prstGeom prst="rect">
            <a:avLst/>
          </a:prstGeom>
        </p:spPr>
      </p:pic>
      <p:pic>
        <p:nvPicPr>
          <p:cNvPr id="7" name="Picture 6">
            <a:extLst>
              <a:ext uri="{FF2B5EF4-FFF2-40B4-BE49-F238E27FC236}">
                <a16:creationId xmlns:a16="http://schemas.microsoft.com/office/drawing/2014/main" id="{CBDEDA9C-0334-46FB-8710-0CC68DD55289}"/>
              </a:ext>
            </a:extLst>
          </p:cNvPr>
          <p:cNvPicPr>
            <a:picLocks noChangeAspect="1"/>
          </p:cNvPicPr>
          <p:nvPr/>
        </p:nvPicPr>
        <p:blipFill>
          <a:blip r:embed="rId5"/>
          <a:stretch>
            <a:fillRect/>
          </a:stretch>
        </p:blipFill>
        <p:spPr>
          <a:xfrm>
            <a:off x="-18006" y="1111442"/>
            <a:ext cx="4084162" cy="3663448"/>
          </a:xfrm>
          <a:prstGeom prst="rect">
            <a:avLst/>
          </a:prstGeom>
        </p:spPr>
      </p:pic>
      <p:pic>
        <p:nvPicPr>
          <p:cNvPr id="8" name="Picture 7">
            <a:extLst>
              <a:ext uri="{FF2B5EF4-FFF2-40B4-BE49-F238E27FC236}">
                <a16:creationId xmlns:a16="http://schemas.microsoft.com/office/drawing/2014/main" id="{4976F83D-CC63-4960-85C1-F83EE3C09BD2}"/>
              </a:ext>
            </a:extLst>
          </p:cNvPr>
          <p:cNvPicPr>
            <a:picLocks noChangeAspect="1"/>
          </p:cNvPicPr>
          <p:nvPr/>
        </p:nvPicPr>
        <p:blipFill>
          <a:blip r:embed="rId6"/>
          <a:stretch>
            <a:fillRect/>
          </a:stretch>
        </p:blipFill>
        <p:spPr>
          <a:xfrm>
            <a:off x="4459799" y="2393344"/>
            <a:ext cx="3958202" cy="2377195"/>
          </a:xfrm>
          <a:prstGeom prst="rect">
            <a:avLst/>
          </a:prstGeom>
        </p:spPr>
      </p:pic>
      <p:pic>
        <p:nvPicPr>
          <p:cNvPr id="9" name="Picture 8">
            <a:extLst>
              <a:ext uri="{FF2B5EF4-FFF2-40B4-BE49-F238E27FC236}">
                <a16:creationId xmlns:a16="http://schemas.microsoft.com/office/drawing/2014/main" id="{A740B927-744E-43D7-B73C-09BDBF898825}"/>
              </a:ext>
            </a:extLst>
          </p:cNvPr>
          <p:cNvPicPr>
            <a:picLocks noChangeAspect="1"/>
          </p:cNvPicPr>
          <p:nvPr/>
        </p:nvPicPr>
        <p:blipFill>
          <a:blip r:embed="rId7"/>
          <a:stretch>
            <a:fillRect/>
          </a:stretch>
        </p:blipFill>
        <p:spPr>
          <a:xfrm>
            <a:off x="8337747" y="1923163"/>
            <a:ext cx="3854253" cy="4843751"/>
          </a:xfrm>
          <a:prstGeom prst="rect">
            <a:avLst/>
          </a:prstGeom>
        </p:spPr>
      </p:pic>
      <p:pic>
        <p:nvPicPr>
          <p:cNvPr id="10" name="Picture 9">
            <a:extLst>
              <a:ext uri="{FF2B5EF4-FFF2-40B4-BE49-F238E27FC236}">
                <a16:creationId xmlns:a16="http://schemas.microsoft.com/office/drawing/2014/main" id="{636DA476-BD03-411C-8BDF-ABBF9F12DA51}"/>
              </a:ext>
            </a:extLst>
          </p:cNvPr>
          <p:cNvPicPr>
            <a:picLocks noChangeAspect="1"/>
          </p:cNvPicPr>
          <p:nvPr/>
        </p:nvPicPr>
        <p:blipFill>
          <a:blip r:embed="rId8"/>
          <a:stretch>
            <a:fillRect/>
          </a:stretch>
        </p:blipFill>
        <p:spPr>
          <a:xfrm>
            <a:off x="4215328" y="4675724"/>
            <a:ext cx="4032750" cy="2003450"/>
          </a:xfrm>
          <a:prstGeom prst="rect">
            <a:avLst/>
          </a:prstGeom>
        </p:spPr>
      </p:pic>
      <p:pic>
        <p:nvPicPr>
          <p:cNvPr id="11" name="Picture 10">
            <a:extLst>
              <a:ext uri="{FF2B5EF4-FFF2-40B4-BE49-F238E27FC236}">
                <a16:creationId xmlns:a16="http://schemas.microsoft.com/office/drawing/2014/main" id="{4DBAE759-2994-4B80-BDB9-D1E88BA3A9B4}"/>
              </a:ext>
            </a:extLst>
          </p:cNvPr>
          <p:cNvPicPr>
            <a:picLocks noChangeAspect="1"/>
          </p:cNvPicPr>
          <p:nvPr/>
        </p:nvPicPr>
        <p:blipFill rotWithShape="1">
          <a:blip r:embed="rId9"/>
          <a:srcRect t="1435" r="3817"/>
          <a:stretch/>
        </p:blipFill>
        <p:spPr>
          <a:xfrm>
            <a:off x="0" y="4681047"/>
            <a:ext cx="4134610" cy="2373476"/>
          </a:xfrm>
          <a:prstGeom prst="rect">
            <a:avLst/>
          </a:prstGeom>
        </p:spPr>
      </p:pic>
      <p:pic>
        <p:nvPicPr>
          <p:cNvPr id="12" name="Picture 11">
            <a:extLst>
              <a:ext uri="{FF2B5EF4-FFF2-40B4-BE49-F238E27FC236}">
                <a16:creationId xmlns:a16="http://schemas.microsoft.com/office/drawing/2014/main" id="{FB6989C7-1AA1-42FF-A756-7A45B7941EFC}"/>
              </a:ext>
            </a:extLst>
          </p:cNvPr>
          <p:cNvPicPr>
            <a:picLocks noChangeAspect="1"/>
          </p:cNvPicPr>
          <p:nvPr/>
        </p:nvPicPr>
        <p:blipFill>
          <a:blip r:embed="rId10"/>
          <a:stretch>
            <a:fillRect/>
          </a:stretch>
        </p:blipFill>
        <p:spPr>
          <a:xfrm>
            <a:off x="1907337" y="3106427"/>
            <a:ext cx="5230091" cy="1298116"/>
          </a:xfrm>
          <a:prstGeom prst="rect">
            <a:avLst/>
          </a:prstGeom>
        </p:spPr>
      </p:pic>
      <p:pic>
        <p:nvPicPr>
          <p:cNvPr id="13" name="Picture 12">
            <a:extLst>
              <a:ext uri="{FF2B5EF4-FFF2-40B4-BE49-F238E27FC236}">
                <a16:creationId xmlns:a16="http://schemas.microsoft.com/office/drawing/2014/main" id="{331A3D88-178F-4740-B401-642730469ECC}"/>
              </a:ext>
            </a:extLst>
          </p:cNvPr>
          <p:cNvPicPr>
            <a:picLocks noChangeAspect="1"/>
          </p:cNvPicPr>
          <p:nvPr/>
        </p:nvPicPr>
        <p:blipFill>
          <a:blip r:embed="rId11"/>
          <a:stretch>
            <a:fillRect/>
          </a:stretch>
        </p:blipFill>
        <p:spPr>
          <a:xfrm>
            <a:off x="36144" y="1942211"/>
            <a:ext cx="4343401" cy="1136047"/>
          </a:xfrm>
          <a:prstGeom prst="rect">
            <a:avLst/>
          </a:prstGeom>
        </p:spPr>
      </p:pic>
      <p:pic>
        <p:nvPicPr>
          <p:cNvPr id="14" name="Picture 13">
            <a:extLst>
              <a:ext uri="{FF2B5EF4-FFF2-40B4-BE49-F238E27FC236}">
                <a16:creationId xmlns:a16="http://schemas.microsoft.com/office/drawing/2014/main" id="{62378022-9E6C-4425-B9F4-0DE7AF162C88}"/>
              </a:ext>
            </a:extLst>
          </p:cNvPr>
          <p:cNvPicPr>
            <a:picLocks noChangeAspect="1"/>
          </p:cNvPicPr>
          <p:nvPr/>
        </p:nvPicPr>
        <p:blipFill>
          <a:blip r:embed="rId12"/>
          <a:stretch>
            <a:fillRect/>
          </a:stretch>
        </p:blipFill>
        <p:spPr>
          <a:xfrm>
            <a:off x="2619153" y="700893"/>
            <a:ext cx="3454115" cy="921875"/>
          </a:xfrm>
          <a:prstGeom prst="rect">
            <a:avLst/>
          </a:prstGeom>
        </p:spPr>
      </p:pic>
      <p:pic>
        <p:nvPicPr>
          <p:cNvPr id="15" name="Picture 14">
            <a:extLst>
              <a:ext uri="{FF2B5EF4-FFF2-40B4-BE49-F238E27FC236}">
                <a16:creationId xmlns:a16="http://schemas.microsoft.com/office/drawing/2014/main" id="{4FC278CD-BC18-499B-B610-F23103D670EB}"/>
              </a:ext>
            </a:extLst>
          </p:cNvPr>
          <p:cNvPicPr>
            <a:picLocks noChangeAspect="1"/>
          </p:cNvPicPr>
          <p:nvPr/>
        </p:nvPicPr>
        <p:blipFill>
          <a:blip r:embed="rId13"/>
          <a:stretch>
            <a:fillRect/>
          </a:stretch>
        </p:blipFill>
        <p:spPr>
          <a:xfrm>
            <a:off x="-54449" y="4223858"/>
            <a:ext cx="4081403" cy="1352604"/>
          </a:xfrm>
          <a:prstGeom prst="rect">
            <a:avLst/>
          </a:prstGeom>
        </p:spPr>
      </p:pic>
      <p:pic>
        <p:nvPicPr>
          <p:cNvPr id="16" name="Picture 15">
            <a:extLst>
              <a:ext uri="{FF2B5EF4-FFF2-40B4-BE49-F238E27FC236}">
                <a16:creationId xmlns:a16="http://schemas.microsoft.com/office/drawing/2014/main" id="{F34F2458-9206-4B22-ADD3-49EB48FB6CA6}"/>
              </a:ext>
            </a:extLst>
          </p:cNvPr>
          <p:cNvPicPr>
            <a:picLocks noChangeAspect="1"/>
          </p:cNvPicPr>
          <p:nvPr/>
        </p:nvPicPr>
        <p:blipFill>
          <a:blip r:embed="rId14"/>
          <a:stretch>
            <a:fillRect/>
          </a:stretch>
        </p:blipFill>
        <p:spPr>
          <a:xfrm>
            <a:off x="6046944" y="1010078"/>
            <a:ext cx="5779410" cy="1294311"/>
          </a:xfrm>
          <a:prstGeom prst="rect">
            <a:avLst/>
          </a:prstGeom>
        </p:spPr>
      </p:pic>
      <p:pic>
        <p:nvPicPr>
          <p:cNvPr id="17" name="Picture 16">
            <a:extLst>
              <a:ext uri="{FF2B5EF4-FFF2-40B4-BE49-F238E27FC236}">
                <a16:creationId xmlns:a16="http://schemas.microsoft.com/office/drawing/2014/main" id="{EE910FF6-510D-457E-BE5E-31B7A97A8F39}"/>
              </a:ext>
            </a:extLst>
          </p:cNvPr>
          <p:cNvPicPr>
            <a:picLocks noChangeAspect="1"/>
          </p:cNvPicPr>
          <p:nvPr/>
        </p:nvPicPr>
        <p:blipFill>
          <a:blip r:embed="rId15"/>
          <a:stretch>
            <a:fillRect/>
          </a:stretch>
        </p:blipFill>
        <p:spPr>
          <a:xfrm>
            <a:off x="7108812" y="3106427"/>
            <a:ext cx="4857750" cy="1419225"/>
          </a:xfrm>
          <a:prstGeom prst="rect">
            <a:avLst/>
          </a:prstGeom>
        </p:spPr>
      </p:pic>
    </p:spTree>
    <p:extLst>
      <p:ext uri="{BB962C8B-B14F-4D97-AF65-F5344CB8AC3E}">
        <p14:creationId xmlns:p14="http://schemas.microsoft.com/office/powerpoint/2010/main" val="1643297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B6B43-3836-4ECE-BFAB-920F98A42EE7}"/>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4F841328-0679-4E31-A5C7-00D3E7B3EB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8" y="-1039449"/>
            <a:ext cx="12335435" cy="8208769"/>
          </a:xfrm>
        </p:spPr>
      </p:pic>
      <p:sp>
        <p:nvSpPr>
          <p:cNvPr id="6" name="Rectangle 5">
            <a:extLst>
              <a:ext uri="{FF2B5EF4-FFF2-40B4-BE49-F238E27FC236}">
                <a16:creationId xmlns:a16="http://schemas.microsoft.com/office/drawing/2014/main" id="{5836BBE4-92F5-4C71-A541-C0B1C7A96365}"/>
              </a:ext>
            </a:extLst>
          </p:cNvPr>
          <p:cNvSpPr/>
          <p:nvPr/>
        </p:nvSpPr>
        <p:spPr>
          <a:xfrm>
            <a:off x="-71718" y="-1039449"/>
            <a:ext cx="12335435" cy="8208769"/>
          </a:xfrm>
          <a:prstGeom prst="rect">
            <a:avLst/>
          </a:prstGeom>
          <a:solidFill>
            <a:srgbClr val="47D7A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9396477E-BCD4-498C-A6C0-F22ACD53DC41}"/>
              </a:ext>
            </a:extLst>
          </p:cNvPr>
          <p:cNvPicPr>
            <a:picLocks noChangeAspect="1"/>
          </p:cNvPicPr>
          <p:nvPr/>
        </p:nvPicPr>
        <p:blipFill>
          <a:blip r:embed="rId4">
            <a:alphaModFix amt="32000"/>
            <a:extLst>
              <a:ext uri="{28A0092B-C50C-407E-A947-70E740481C1C}">
                <a14:useLocalDpi xmlns:a14="http://schemas.microsoft.com/office/drawing/2010/main" val="0"/>
              </a:ext>
            </a:extLst>
          </a:blip>
          <a:stretch>
            <a:fillRect/>
          </a:stretch>
        </p:blipFill>
        <p:spPr>
          <a:xfrm>
            <a:off x="-14077445" y="-1024935"/>
            <a:ext cx="28857333" cy="8512913"/>
          </a:xfrm>
          <a:prstGeom prst="rect">
            <a:avLst/>
          </a:prstGeom>
        </p:spPr>
      </p:pic>
      <p:sp>
        <p:nvSpPr>
          <p:cNvPr id="15" name="Rectangle 14">
            <a:extLst>
              <a:ext uri="{FF2B5EF4-FFF2-40B4-BE49-F238E27FC236}">
                <a16:creationId xmlns:a16="http://schemas.microsoft.com/office/drawing/2014/main" id="{0C51FCEC-D672-4A95-8053-25DC5CA448C1}"/>
              </a:ext>
            </a:extLst>
          </p:cNvPr>
          <p:cNvSpPr/>
          <p:nvPr/>
        </p:nvSpPr>
        <p:spPr>
          <a:xfrm>
            <a:off x="802943" y="3584170"/>
            <a:ext cx="10791092" cy="2652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EA8BA4EB-4015-487A-9EF8-C854D104340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24161" y="3785963"/>
            <a:ext cx="1245699" cy="897100"/>
          </a:xfrm>
          <a:prstGeom prst="rect">
            <a:avLst/>
          </a:prstGeom>
        </p:spPr>
      </p:pic>
      <p:pic>
        <p:nvPicPr>
          <p:cNvPr id="21" name="Picture 20">
            <a:extLst>
              <a:ext uri="{FF2B5EF4-FFF2-40B4-BE49-F238E27FC236}">
                <a16:creationId xmlns:a16="http://schemas.microsoft.com/office/drawing/2014/main" id="{52BC221E-CC54-476C-B14C-065CB31F83C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97190" y="4648244"/>
            <a:ext cx="1061803" cy="580213"/>
          </a:xfrm>
          <a:prstGeom prst="rect">
            <a:avLst/>
          </a:prstGeom>
        </p:spPr>
      </p:pic>
      <p:pic>
        <p:nvPicPr>
          <p:cNvPr id="23" name="Picture 22">
            <a:extLst>
              <a:ext uri="{FF2B5EF4-FFF2-40B4-BE49-F238E27FC236}">
                <a16:creationId xmlns:a16="http://schemas.microsoft.com/office/drawing/2014/main" id="{4E8B9A32-D032-477F-98BC-5BB81318CC5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4026" y="4569334"/>
            <a:ext cx="1061802" cy="764665"/>
          </a:xfrm>
          <a:prstGeom prst="rect">
            <a:avLst/>
          </a:prstGeom>
        </p:spPr>
      </p:pic>
      <p:pic>
        <p:nvPicPr>
          <p:cNvPr id="25" name="Picture 24">
            <a:extLst>
              <a:ext uri="{FF2B5EF4-FFF2-40B4-BE49-F238E27FC236}">
                <a16:creationId xmlns:a16="http://schemas.microsoft.com/office/drawing/2014/main" id="{48E1F46A-B620-4CFC-A70D-99CE680629A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17406" y="4615873"/>
            <a:ext cx="1305098" cy="708305"/>
          </a:xfrm>
          <a:prstGeom prst="rect">
            <a:avLst/>
          </a:prstGeom>
        </p:spPr>
      </p:pic>
      <p:pic>
        <p:nvPicPr>
          <p:cNvPr id="27" name="Picture 26">
            <a:extLst>
              <a:ext uri="{FF2B5EF4-FFF2-40B4-BE49-F238E27FC236}">
                <a16:creationId xmlns:a16="http://schemas.microsoft.com/office/drawing/2014/main" id="{64DD3A8A-B785-467B-8A60-F373A3D9053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338174" y="4554146"/>
            <a:ext cx="1124810" cy="810041"/>
          </a:xfrm>
          <a:prstGeom prst="rect">
            <a:avLst/>
          </a:prstGeom>
        </p:spPr>
      </p:pic>
      <p:pic>
        <p:nvPicPr>
          <p:cNvPr id="29" name="Picture 28">
            <a:extLst>
              <a:ext uri="{FF2B5EF4-FFF2-40B4-BE49-F238E27FC236}">
                <a16:creationId xmlns:a16="http://schemas.microsoft.com/office/drawing/2014/main" id="{3B20476C-5625-4383-B21F-D367985371F3}"/>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838054" y="4641715"/>
            <a:ext cx="1082372" cy="647733"/>
          </a:xfrm>
          <a:prstGeom prst="rect">
            <a:avLst/>
          </a:prstGeom>
        </p:spPr>
      </p:pic>
      <p:pic>
        <p:nvPicPr>
          <p:cNvPr id="31" name="Picture 30">
            <a:extLst>
              <a:ext uri="{FF2B5EF4-FFF2-40B4-BE49-F238E27FC236}">
                <a16:creationId xmlns:a16="http://schemas.microsoft.com/office/drawing/2014/main" id="{CE2D5FCB-24CA-4078-9391-EBD0CA9DD71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576696" y="3624166"/>
            <a:ext cx="1492553" cy="966997"/>
          </a:xfrm>
          <a:prstGeom prst="rect">
            <a:avLst/>
          </a:prstGeom>
        </p:spPr>
      </p:pic>
      <p:pic>
        <p:nvPicPr>
          <p:cNvPr id="33" name="Picture 32">
            <a:extLst>
              <a:ext uri="{FF2B5EF4-FFF2-40B4-BE49-F238E27FC236}">
                <a16:creationId xmlns:a16="http://schemas.microsoft.com/office/drawing/2014/main" id="{CDB5C249-CDE9-43B0-B0CA-9AFA00706A0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234974" y="5284296"/>
            <a:ext cx="1492553" cy="929815"/>
          </a:xfrm>
          <a:prstGeom prst="rect">
            <a:avLst/>
          </a:prstGeom>
        </p:spPr>
      </p:pic>
      <p:pic>
        <p:nvPicPr>
          <p:cNvPr id="35" name="Picture 34">
            <a:extLst>
              <a:ext uri="{FF2B5EF4-FFF2-40B4-BE49-F238E27FC236}">
                <a16:creationId xmlns:a16="http://schemas.microsoft.com/office/drawing/2014/main" id="{54297BB6-D94E-4A93-9A34-25C01FB4383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196678" y="4513321"/>
            <a:ext cx="1492553" cy="850061"/>
          </a:xfrm>
          <a:prstGeom prst="rect">
            <a:avLst/>
          </a:prstGeom>
        </p:spPr>
      </p:pic>
      <p:pic>
        <p:nvPicPr>
          <p:cNvPr id="37" name="Picture 36">
            <a:extLst>
              <a:ext uri="{FF2B5EF4-FFF2-40B4-BE49-F238E27FC236}">
                <a16:creationId xmlns:a16="http://schemas.microsoft.com/office/drawing/2014/main" id="{255B921E-FC02-4986-9856-52444E5C5FE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022068" y="3749016"/>
            <a:ext cx="1492553" cy="825175"/>
          </a:xfrm>
          <a:prstGeom prst="rect">
            <a:avLst/>
          </a:prstGeom>
        </p:spPr>
      </p:pic>
      <p:pic>
        <p:nvPicPr>
          <p:cNvPr id="39" name="Picture 38">
            <a:extLst>
              <a:ext uri="{FF2B5EF4-FFF2-40B4-BE49-F238E27FC236}">
                <a16:creationId xmlns:a16="http://schemas.microsoft.com/office/drawing/2014/main" id="{4524B716-DD5B-4044-A17C-3F73D46C8B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14052" y="5319320"/>
            <a:ext cx="1133288" cy="816444"/>
          </a:xfrm>
          <a:prstGeom prst="rect">
            <a:avLst/>
          </a:prstGeom>
        </p:spPr>
      </p:pic>
      <p:pic>
        <p:nvPicPr>
          <p:cNvPr id="41" name="Picture 40">
            <a:extLst>
              <a:ext uri="{FF2B5EF4-FFF2-40B4-BE49-F238E27FC236}">
                <a16:creationId xmlns:a16="http://schemas.microsoft.com/office/drawing/2014/main" id="{676C1045-ECC8-40FE-BB38-A59A5B90A4A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66834" y="5452343"/>
            <a:ext cx="891642" cy="642357"/>
          </a:xfrm>
          <a:prstGeom prst="rect">
            <a:avLst/>
          </a:prstGeom>
        </p:spPr>
      </p:pic>
      <p:pic>
        <p:nvPicPr>
          <p:cNvPr id="43" name="Picture 42">
            <a:extLst>
              <a:ext uri="{FF2B5EF4-FFF2-40B4-BE49-F238E27FC236}">
                <a16:creationId xmlns:a16="http://schemas.microsoft.com/office/drawing/2014/main" id="{31468A64-6C16-4638-AFE3-667F085103C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35196" y="5280076"/>
            <a:ext cx="1290656" cy="929815"/>
          </a:xfrm>
          <a:prstGeom prst="rect">
            <a:avLst/>
          </a:prstGeom>
        </p:spPr>
      </p:pic>
      <p:pic>
        <p:nvPicPr>
          <p:cNvPr id="45" name="Picture 44">
            <a:extLst>
              <a:ext uri="{FF2B5EF4-FFF2-40B4-BE49-F238E27FC236}">
                <a16:creationId xmlns:a16="http://schemas.microsoft.com/office/drawing/2014/main" id="{69F69605-843D-4EF7-9599-649FF8A9211F}"/>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5252964" y="5336760"/>
            <a:ext cx="1351749" cy="816444"/>
          </a:xfrm>
          <a:prstGeom prst="rect">
            <a:avLst/>
          </a:prstGeom>
        </p:spPr>
      </p:pic>
      <p:pic>
        <p:nvPicPr>
          <p:cNvPr id="47" name="Picture 46">
            <a:extLst>
              <a:ext uri="{FF2B5EF4-FFF2-40B4-BE49-F238E27FC236}">
                <a16:creationId xmlns:a16="http://schemas.microsoft.com/office/drawing/2014/main" id="{EAE9DA8B-F880-4E2F-A34F-484EEC859D6E}"/>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3816150" y="5321059"/>
            <a:ext cx="1241860" cy="773641"/>
          </a:xfrm>
          <a:prstGeom prst="rect">
            <a:avLst/>
          </a:prstGeom>
        </p:spPr>
      </p:pic>
      <p:pic>
        <p:nvPicPr>
          <p:cNvPr id="49" name="Picture 48">
            <a:extLst>
              <a:ext uri="{FF2B5EF4-FFF2-40B4-BE49-F238E27FC236}">
                <a16:creationId xmlns:a16="http://schemas.microsoft.com/office/drawing/2014/main" id="{C3B9A98D-D89F-4400-80E0-B46842CE522F}"/>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838200" y="5302512"/>
            <a:ext cx="1492553" cy="850061"/>
          </a:xfrm>
          <a:prstGeom prst="rect">
            <a:avLst/>
          </a:prstGeom>
        </p:spPr>
      </p:pic>
      <p:pic>
        <p:nvPicPr>
          <p:cNvPr id="51" name="Picture 50">
            <a:extLst>
              <a:ext uri="{FF2B5EF4-FFF2-40B4-BE49-F238E27FC236}">
                <a16:creationId xmlns:a16="http://schemas.microsoft.com/office/drawing/2014/main" id="{7B623AD3-D902-402E-A449-6873C64C9EB1}"/>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972745" y="4683063"/>
            <a:ext cx="1223462" cy="674792"/>
          </a:xfrm>
          <a:prstGeom prst="rect">
            <a:avLst/>
          </a:prstGeom>
        </p:spPr>
      </p:pic>
      <p:pic>
        <p:nvPicPr>
          <p:cNvPr id="55" name="Picture 54">
            <a:extLst>
              <a:ext uri="{FF2B5EF4-FFF2-40B4-BE49-F238E27FC236}">
                <a16:creationId xmlns:a16="http://schemas.microsoft.com/office/drawing/2014/main" id="{30B316DF-3402-4779-8118-21B4CE94CE2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69140" y="5390830"/>
            <a:ext cx="1225556" cy="708305"/>
          </a:xfrm>
          <a:prstGeom prst="rect">
            <a:avLst/>
          </a:prstGeom>
        </p:spPr>
      </p:pic>
      <p:pic>
        <p:nvPicPr>
          <p:cNvPr id="57" name="Picture 56">
            <a:extLst>
              <a:ext uri="{FF2B5EF4-FFF2-40B4-BE49-F238E27FC236}">
                <a16:creationId xmlns:a16="http://schemas.microsoft.com/office/drawing/2014/main" id="{F72C7CBB-5BB5-433B-BA4D-8A32A23A6300}"/>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8157147" y="3917370"/>
            <a:ext cx="660167" cy="470919"/>
          </a:xfrm>
          <a:prstGeom prst="rect">
            <a:avLst/>
          </a:prstGeom>
        </p:spPr>
      </p:pic>
      <p:pic>
        <p:nvPicPr>
          <p:cNvPr id="59" name="Picture 58">
            <a:extLst>
              <a:ext uri="{FF2B5EF4-FFF2-40B4-BE49-F238E27FC236}">
                <a16:creationId xmlns:a16="http://schemas.microsoft.com/office/drawing/2014/main" id="{2CAE626C-C999-4556-926C-287CE71DC625}"/>
              </a:ext>
            </a:extLst>
          </p:cNvPr>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10282142" y="4318493"/>
            <a:ext cx="1080987" cy="1080987"/>
          </a:xfrm>
          <a:prstGeom prst="rect">
            <a:avLst/>
          </a:prstGeom>
        </p:spPr>
      </p:pic>
      <p:pic>
        <p:nvPicPr>
          <p:cNvPr id="61" name="Picture 60">
            <a:extLst>
              <a:ext uri="{FF2B5EF4-FFF2-40B4-BE49-F238E27FC236}">
                <a16:creationId xmlns:a16="http://schemas.microsoft.com/office/drawing/2014/main" id="{6E2FFD5D-4D71-42E0-BBF1-21F6FDF6369D}"/>
              </a:ext>
            </a:extLst>
          </p:cNvPr>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9012927" y="3993318"/>
            <a:ext cx="1190776" cy="299555"/>
          </a:xfrm>
          <a:prstGeom prst="rect">
            <a:avLst/>
          </a:prstGeom>
        </p:spPr>
      </p:pic>
      <p:pic>
        <p:nvPicPr>
          <p:cNvPr id="63" name="Picture 62">
            <a:extLst>
              <a:ext uri="{FF2B5EF4-FFF2-40B4-BE49-F238E27FC236}">
                <a16:creationId xmlns:a16="http://schemas.microsoft.com/office/drawing/2014/main" id="{1F80757E-3A0C-4725-A5C2-BB2F8CF41B1D}"/>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1092945" y="3885083"/>
            <a:ext cx="894722" cy="497068"/>
          </a:xfrm>
          <a:prstGeom prst="rect">
            <a:avLst/>
          </a:prstGeom>
        </p:spPr>
      </p:pic>
      <p:pic>
        <p:nvPicPr>
          <p:cNvPr id="65" name="Picture 64">
            <a:extLst>
              <a:ext uri="{FF2B5EF4-FFF2-40B4-BE49-F238E27FC236}">
                <a16:creationId xmlns:a16="http://schemas.microsoft.com/office/drawing/2014/main" id="{2193060B-DB08-4024-B33A-4F34CF40C96B}"/>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10399316" y="3896913"/>
            <a:ext cx="987116" cy="538231"/>
          </a:xfrm>
          <a:prstGeom prst="rect">
            <a:avLst/>
          </a:prstGeom>
        </p:spPr>
      </p:pic>
      <p:sp>
        <p:nvSpPr>
          <p:cNvPr id="66" name="TextBox 65">
            <a:extLst>
              <a:ext uri="{FF2B5EF4-FFF2-40B4-BE49-F238E27FC236}">
                <a16:creationId xmlns:a16="http://schemas.microsoft.com/office/drawing/2014/main" id="{FC121AC0-1DAA-4EC1-9E80-BA2C53FA5113}"/>
              </a:ext>
            </a:extLst>
          </p:cNvPr>
          <p:cNvSpPr txBox="1"/>
          <p:nvPr/>
        </p:nvSpPr>
        <p:spPr>
          <a:xfrm>
            <a:off x="838200" y="1518489"/>
            <a:ext cx="8730400" cy="1323439"/>
          </a:xfrm>
          <a:prstGeom prst="rect">
            <a:avLst/>
          </a:prstGeom>
          <a:noFill/>
        </p:spPr>
        <p:txBody>
          <a:bodyPr wrap="square" rtlCol="0">
            <a:spAutoFit/>
          </a:bodyPr>
          <a:lstStyle/>
          <a:p>
            <a:r>
              <a:rPr lang="en-GB" sz="4000" dirty="0">
                <a:solidFill>
                  <a:schemeClr val="bg1"/>
                </a:solidFill>
                <a:latin typeface="Nutmeg Extra Bold" panose="00000800000000000000" pitchFamily="50" charset="0"/>
              </a:rPr>
              <a:t>400+ successful implementations</a:t>
            </a:r>
          </a:p>
        </p:txBody>
      </p:sp>
      <p:pic>
        <p:nvPicPr>
          <p:cNvPr id="1026" name="Picture 2" descr="Image result for university of leeds logo">
            <a:extLst>
              <a:ext uri="{FF2B5EF4-FFF2-40B4-BE49-F238E27FC236}">
                <a16:creationId xmlns:a16="http://schemas.microsoft.com/office/drawing/2014/main" id="{E0E83B58-58BD-4E2B-B736-EFED713D9DCB}"/>
              </a:ext>
            </a:extLst>
          </p:cNvPr>
          <p:cNvPicPr>
            <a:picLocks noChangeAspect="1" noChangeArrowheads="1"/>
          </p:cNvPicPr>
          <p:nvPr/>
        </p:nvPicPr>
        <p:blipFill>
          <a:blip r:embed="rId28" cstate="hqprint">
            <a:extLst>
              <a:ext uri="{28A0092B-C50C-407E-A947-70E740481C1C}">
                <a14:useLocalDpi xmlns:a14="http://schemas.microsoft.com/office/drawing/2010/main" val="0"/>
              </a:ext>
            </a:extLst>
          </a:blip>
          <a:srcRect/>
          <a:stretch>
            <a:fillRect/>
          </a:stretch>
        </p:blipFill>
        <p:spPr bwMode="auto">
          <a:xfrm>
            <a:off x="5220973" y="4078097"/>
            <a:ext cx="1125197" cy="32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272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DBCF79-AFC9-4B75-9F65-6FE4AB890A6D}"/>
              </a:ext>
            </a:extLst>
          </p:cNvPr>
          <p:cNvSpPr>
            <a:spLocks noGrp="1"/>
          </p:cNvSpPr>
          <p:nvPr>
            <p:ph type="title"/>
          </p:nvPr>
        </p:nvSpPr>
        <p:spPr/>
        <p:txBody>
          <a:bodyPr/>
          <a:lstStyle/>
          <a:p>
            <a:r>
              <a:rPr lang="en-GB" dirty="0"/>
              <a:t>Three lines of defence </a:t>
            </a:r>
          </a:p>
        </p:txBody>
      </p:sp>
      <p:pic>
        <p:nvPicPr>
          <p:cNvPr id="2050" name="Picture 2" descr="https://northeurope1-mediap.svc.ms/transform/thumbnail?provider=spo&amp;inputFormat=png&amp;cs=fFNQTw&amp;docid=https%3A%2F%2Feqms-my.sharepoint.com%3A443%2F_api%2Fv2.0%2Fdrives%2Fb!4lR9HJ5iWESmHv1XUnVQepYAz7u63b1DkMJju1ta9CP8yjAz2fADQJNcCMgPAm7x%2Fitems%2F01ULV2EYRDVARFMMSJ3ZAI5TRSZCSZ354W%3Fversion%3DPublished&amp;access_token=eyJ0eXAiOiJKV1QiLCJhbGciOiJub25lIn0.eyJhdWQiOiIwMDAwMDAwMy0wMDAwLTBmZjEtY2UwMC0wMDAwMDAwMDAwMDAvZXFtcy1teS5zaGFyZXBvaW50LmNvbUBhMjg2ZTkwYS04ODZhLTQ0YTctYWViNy0yZjllYzcxYTFlOGYiLCJpc3MiOiIwMDAwMDAwMy0wMDAwLTBmZjEtY2UwMC0wMDAwMDAwMDAwMDAiLCJuYmYiOiIxNTUxMjgwMzA0IiwiZXhwIjoiMTU1MTMwMTkwNCIsImVuZHBvaW50dXJsIjoiRXBOdkVZSkdIdnFkZ0xGdkFvVUdGeXlXOXRjaHkwZEgxTVNnbmhOZGVpaz0iLCJlbmRwb2ludHVybExlbmd0aCI6IjExNCIsImlzbG9vcGJhY2siOiJUcnVlIiwiY2lkIjoiWm1NeFlXTTBPV1V0T1RBM1lpMDRNREF3TFdRNE1tRXRZamRqT0RabE0yUmhNbUkxIiwidmVyIjoiaGFzaGVkcHJvb2Z0b2tlbiIsInNpdGVpZCI6Ik1XTTNaRFUwWlRJdE5qSTVaUzAwTkRVNExXRTJNV1V0Wm1RMU56VXlOelUxTURkaCIsInNpZ25pbl9zdGF0ZSI6IltcImttc2lcIl0iLCJuYW1laWQiOiIwIy5mfG1lbWJlcnNoaXB8ZW1pbHkuaGlsbEBxdWFsc3lzLmNvLnVrIiwibmlpIjoibWljcm9zb2Z0LnNoYXJlcG9pbnQiLCJpc3VzZXIiOiJ0cnVlIiwiY2FjaGVrZXkiOiIwaC5mfG1lbWJlcnNoaXB8MTAwM2JmZmQ5MzVmZGY3OUBsaXZlLmNvbSIsInR0IjoiMCIsInVzZVBlcnNpc3RlbnRDb29raWUiOiIzIn0.RWFGS0Q2VWpJZEdyVlB4Ums3Ym15OUtMM0dFL0FpMGNBZ2VWdDhKV0RDUT0&amp;encodeFailures=1&amp;width=959&amp;height=890&amp;srcWidth=&amp;srcHeight=">
            <a:extLst>
              <a:ext uri="{FF2B5EF4-FFF2-40B4-BE49-F238E27FC236}">
                <a16:creationId xmlns:a16="http://schemas.microsoft.com/office/drawing/2014/main" id="{BCC9430B-C35A-4BC2-830C-63511F92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1" y="1842157"/>
            <a:ext cx="10604500" cy="5230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868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063068" cy="1074874"/>
          </a:xfrm>
        </p:spPr>
        <p:txBody>
          <a:bodyPr/>
          <a:lstStyle/>
          <a:p>
            <a:r>
              <a:rPr lang="en-US" dirty="0"/>
              <a:t>Context</a:t>
            </a:r>
          </a:p>
        </p:txBody>
      </p:sp>
      <p:sp>
        <p:nvSpPr>
          <p:cNvPr id="7" name="Content Placeholder 6">
            <a:extLst>
              <a:ext uri="{FF2B5EF4-FFF2-40B4-BE49-F238E27FC236}">
                <a16:creationId xmlns:a16="http://schemas.microsoft.com/office/drawing/2014/main" id="{7C1F94E0-4019-4887-AFBD-FAAF014C03E8}"/>
              </a:ext>
            </a:extLst>
          </p:cNvPr>
          <p:cNvSpPr>
            <a:spLocks noGrp="1"/>
          </p:cNvSpPr>
          <p:nvPr>
            <p:ph idx="1"/>
          </p:nvPr>
        </p:nvSpPr>
        <p:spPr>
          <a:xfrm>
            <a:off x="6175347" y="2103923"/>
            <a:ext cx="6109418" cy="4351338"/>
          </a:xfrm>
        </p:spPr>
        <p:txBody>
          <a:bodyPr>
            <a:normAutofit/>
          </a:bodyPr>
          <a:lstStyle/>
          <a:p>
            <a:pPr marL="0" indent="0">
              <a:buNone/>
            </a:pPr>
            <a:r>
              <a:rPr lang="en-GB" sz="1800" dirty="0"/>
              <a:t>“We can’t all access the same information.” </a:t>
            </a:r>
          </a:p>
          <a:p>
            <a:pPr marL="0" indent="0">
              <a:buNone/>
            </a:pPr>
            <a:endParaRPr lang="en-GB" sz="1800" dirty="0"/>
          </a:p>
          <a:p>
            <a:pPr marL="0" indent="0">
              <a:buNone/>
            </a:pPr>
            <a:r>
              <a:rPr lang="en-GB" sz="1800" dirty="0"/>
              <a:t>“Lack of interaction”</a:t>
            </a:r>
          </a:p>
          <a:p>
            <a:pPr marL="0" indent="0">
              <a:buNone/>
            </a:pPr>
            <a:endParaRPr lang="en-GB" sz="1800" dirty="0"/>
          </a:p>
          <a:p>
            <a:pPr marL="0" indent="0">
              <a:buNone/>
            </a:pPr>
            <a:r>
              <a:rPr lang="en-GB" sz="1800" dirty="0"/>
              <a:t>“Difficult to identify and assess risks across the business.” </a:t>
            </a:r>
          </a:p>
          <a:p>
            <a:pPr marL="0" indent="0">
              <a:buNone/>
            </a:pPr>
            <a:endParaRPr lang="en-GB" sz="1800" dirty="0"/>
          </a:p>
          <a:p>
            <a:pPr marL="0" indent="0">
              <a:buNone/>
            </a:pPr>
            <a:r>
              <a:rPr lang="en-GB" sz="1800" dirty="0"/>
              <a:t>“Poor communication across departments.” </a:t>
            </a:r>
          </a:p>
        </p:txBody>
      </p:sp>
      <p:graphicFrame>
        <p:nvGraphicFramePr>
          <p:cNvPr id="9" name="Content Placeholder 5">
            <a:extLst>
              <a:ext uri="{FF2B5EF4-FFF2-40B4-BE49-F238E27FC236}">
                <a16:creationId xmlns:a16="http://schemas.microsoft.com/office/drawing/2014/main" id="{38D97D3B-693F-4E2A-95C9-148827FD4365}"/>
              </a:ext>
            </a:extLst>
          </p:cNvPr>
          <p:cNvGraphicFramePr>
            <a:graphicFrameLocks/>
          </p:cNvGraphicFramePr>
          <p:nvPr>
            <p:extLst/>
          </p:nvPr>
        </p:nvGraphicFramePr>
        <p:xfrm>
          <a:off x="-123907" y="2086968"/>
          <a:ext cx="4119428" cy="359201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6">
            <a:extLst>
              <a:ext uri="{FF2B5EF4-FFF2-40B4-BE49-F238E27FC236}">
                <a16:creationId xmlns:a16="http://schemas.microsoft.com/office/drawing/2014/main" id="{1BDDAC8B-6AAE-4F48-AA48-2843A64C55CD}"/>
              </a:ext>
            </a:extLst>
          </p:cNvPr>
          <p:cNvSpPr txBox="1">
            <a:spLocks/>
          </p:cNvSpPr>
          <p:nvPr/>
        </p:nvSpPr>
        <p:spPr>
          <a:xfrm>
            <a:off x="628650" y="2065489"/>
            <a:ext cx="55387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t>Current costs of poor quality: £XXX</a:t>
            </a:r>
          </a:p>
          <a:p>
            <a:pPr marL="0" indent="0">
              <a:buFont typeface="Arial" panose="020B0604020202020204" pitchFamily="34" charset="0"/>
              <a:buNone/>
            </a:pPr>
            <a:endParaRPr lang="en-GB" sz="1800" dirty="0"/>
          </a:p>
          <a:p>
            <a:pPr marL="0" indent="0">
              <a:buFont typeface="Arial" panose="020B0604020202020204" pitchFamily="34" charset="0"/>
              <a:buNone/>
            </a:pPr>
            <a:r>
              <a:rPr lang="en-GB" sz="1800" dirty="0"/>
              <a:t>Current Net Promoter Score: XX</a:t>
            </a:r>
          </a:p>
          <a:p>
            <a:pPr marL="0" indent="0">
              <a:buFont typeface="Arial" panose="020B0604020202020204" pitchFamily="34" charset="0"/>
              <a:buNone/>
            </a:pPr>
            <a:endParaRPr lang="en-GB" sz="1800" dirty="0"/>
          </a:p>
          <a:p>
            <a:pPr marL="0" indent="0">
              <a:buFont typeface="Arial" panose="020B0604020202020204" pitchFamily="34" charset="0"/>
              <a:buNone/>
            </a:pPr>
            <a:r>
              <a:rPr lang="en-GB" sz="1800" dirty="0"/>
              <a:t>Non-conformities last 5 years:  XX</a:t>
            </a:r>
          </a:p>
          <a:p>
            <a:pPr marL="0" indent="0">
              <a:buFont typeface="Arial" panose="020B0604020202020204" pitchFamily="34" charset="0"/>
              <a:buNone/>
            </a:pPr>
            <a:endParaRPr lang="en-GB" sz="1800" dirty="0"/>
          </a:p>
          <a:p>
            <a:pPr marL="0" indent="0">
              <a:buFont typeface="Arial" panose="020B0604020202020204" pitchFamily="34" charset="0"/>
              <a:buNone/>
            </a:pPr>
            <a:r>
              <a:rPr lang="en-GB" sz="1800" dirty="0"/>
              <a:t>Potential fines for non-conformities: £XXX</a:t>
            </a:r>
          </a:p>
        </p:txBody>
      </p:sp>
    </p:spTree>
    <p:extLst>
      <p:ext uri="{BB962C8B-B14F-4D97-AF65-F5344CB8AC3E}">
        <p14:creationId xmlns:p14="http://schemas.microsoft.com/office/powerpoint/2010/main" val="467339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063068" cy="1074874"/>
          </a:xfrm>
        </p:spPr>
        <p:txBody>
          <a:bodyPr/>
          <a:lstStyle/>
          <a:p>
            <a:r>
              <a:rPr lang="en-US" dirty="0"/>
              <a:t>Our solution</a:t>
            </a:r>
          </a:p>
        </p:txBody>
      </p:sp>
      <p:graphicFrame>
        <p:nvGraphicFramePr>
          <p:cNvPr id="9" name="Content Placeholder 5">
            <a:extLst>
              <a:ext uri="{FF2B5EF4-FFF2-40B4-BE49-F238E27FC236}">
                <a16:creationId xmlns:a16="http://schemas.microsoft.com/office/drawing/2014/main" id="{38D97D3B-693F-4E2A-95C9-148827FD4365}"/>
              </a:ext>
            </a:extLst>
          </p:cNvPr>
          <p:cNvGraphicFramePr>
            <a:graphicFrameLocks/>
          </p:cNvGraphicFramePr>
          <p:nvPr>
            <p:extLst/>
          </p:nvPr>
        </p:nvGraphicFramePr>
        <p:xfrm>
          <a:off x="-123907" y="2086968"/>
          <a:ext cx="4119428" cy="3592010"/>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a:extLst>
              <a:ext uri="{FF2B5EF4-FFF2-40B4-BE49-F238E27FC236}">
                <a16:creationId xmlns:a16="http://schemas.microsoft.com/office/drawing/2014/main" id="{C13AA0C2-1CC6-4F06-B551-3DF122CF2D7E}"/>
              </a:ext>
            </a:extLst>
          </p:cNvPr>
          <p:cNvSpPr>
            <a:spLocks noGrp="1"/>
          </p:cNvSpPr>
          <p:nvPr>
            <p:ph idx="1"/>
          </p:nvPr>
        </p:nvSpPr>
        <p:spPr>
          <a:xfrm>
            <a:off x="838200" y="1944895"/>
            <a:ext cx="4274489" cy="4351338"/>
          </a:xfrm>
        </p:spPr>
        <p:txBody>
          <a:bodyPr>
            <a:normAutofit/>
          </a:bodyPr>
          <a:lstStyle/>
          <a:p>
            <a:r>
              <a:rPr lang="en-GB" sz="1600" dirty="0">
                <a:solidFill>
                  <a:srgbClr val="FF585D"/>
                </a:solidFill>
              </a:rPr>
              <a:t>6</a:t>
            </a:r>
            <a:r>
              <a:rPr lang="en-GB" sz="1600" dirty="0"/>
              <a:t> month project to upgrade QHSE management system</a:t>
            </a:r>
          </a:p>
          <a:p>
            <a:r>
              <a:rPr lang="en-GB" sz="1600" dirty="0"/>
              <a:t>Work in partnership with Qualsys to implement a new software system which is:</a:t>
            </a:r>
          </a:p>
          <a:p>
            <a:pPr lvl="1"/>
            <a:r>
              <a:rPr lang="en-GB" sz="1600" dirty="0"/>
              <a:t>Properly configured </a:t>
            </a:r>
          </a:p>
          <a:p>
            <a:pPr lvl="1"/>
            <a:r>
              <a:rPr lang="en-GB" sz="1600" dirty="0"/>
              <a:t>Easy to maintain </a:t>
            </a:r>
          </a:p>
          <a:p>
            <a:pPr lvl="1"/>
            <a:r>
              <a:rPr lang="en-GB" sz="1600" dirty="0"/>
              <a:t>Scalable, meeting both our long and short term business objectives </a:t>
            </a:r>
          </a:p>
          <a:p>
            <a:endParaRPr lang="en-GB" sz="1600" dirty="0"/>
          </a:p>
        </p:txBody>
      </p:sp>
      <p:pic>
        <p:nvPicPr>
          <p:cNvPr id="8" name="Picture 7">
            <a:extLst>
              <a:ext uri="{FF2B5EF4-FFF2-40B4-BE49-F238E27FC236}">
                <a16:creationId xmlns:a16="http://schemas.microsoft.com/office/drawing/2014/main" id="{30AAE4C4-A80F-4B50-AA97-C2F28210F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974" y="2086968"/>
            <a:ext cx="5486795" cy="3592010"/>
          </a:xfrm>
          <a:prstGeom prst="rect">
            <a:avLst/>
          </a:prstGeom>
        </p:spPr>
      </p:pic>
    </p:spTree>
    <p:extLst>
      <p:ext uri="{BB962C8B-B14F-4D97-AF65-F5344CB8AC3E}">
        <p14:creationId xmlns:p14="http://schemas.microsoft.com/office/powerpoint/2010/main" val="1854624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631FE-46DB-4094-B29F-45F58D7078BB}"/>
              </a:ext>
            </a:extLst>
          </p:cNvPr>
          <p:cNvSpPr>
            <a:spLocks noGrp="1"/>
          </p:cNvSpPr>
          <p:nvPr>
            <p:ph type="title"/>
          </p:nvPr>
        </p:nvSpPr>
        <p:spPr/>
        <p:txBody>
          <a:bodyPr/>
          <a:lstStyle/>
          <a:p>
            <a:r>
              <a:rPr lang="en-GB" dirty="0"/>
              <a:t>The GRC vision</a:t>
            </a:r>
          </a:p>
        </p:txBody>
      </p:sp>
      <p:pic>
        <p:nvPicPr>
          <p:cNvPr id="6" name="Content Placeholder 5">
            <a:extLst>
              <a:ext uri="{FF2B5EF4-FFF2-40B4-BE49-F238E27FC236}">
                <a16:creationId xmlns:a16="http://schemas.microsoft.com/office/drawing/2014/main" id="{D1533F96-6E23-418C-B6C0-85114645D3BF}"/>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9595378" y="1838494"/>
            <a:ext cx="2389231" cy="1263306"/>
          </a:xfrm>
        </p:spPr>
      </p:pic>
      <p:graphicFrame>
        <p:nvGraphicFramePr>
          <p:cNvPr id="7" name="Diagram 6">
            <a:extLst>
              <a:ext uri="{FF2B5EF4-FFF2-40B4-BE49-F238E27FC236}">
                <a16:creationId xmlns:a16="http://schemas.microsoft.com/office/drawing/2014/main" id="{2B6D46EF-A61F-4030-81CD-D7C422D48121}"/>
              </a:ext>
            </a:extLst>
          </p:cNvPr>
          <p:cNvGraphicFramePr/>
          <p:nvPr>
            <p:extLst/>
          </p:nvPr>
        </p:nvGraphicFramePr>
        <p:xfrm>
          <a:off x="-2923079" y="1828800"/>
          <a:ext cx="13116395" cy="46640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ontent Placeholder 3">
            <a:extLst>
              <a:ext uri="{FF2B5EF4-FFF2-40B4-BE49-F238E27FC236}">
                <a16:creationId xmlns:a16="http://schemas.microsoft.com/office/drawing/2014/main" id="{0874F208-2AE7-4A95-884A-A8AED74AB588}"/>
              </a:ext>
            </a:extLst>
          </p:cNvPr>
          <p:cNvSpPr>
            <a:spLocks noGrp="1"/>
          </p:cNvSpPr>
          <p:nvPr>
            <p:ph idx="1"/>
          </p:nvPr>
        </p:nvSpPr>
        <p:spPr>
          <a:xfrm>
            <a:off x="3157918" y="1935996"/>
            <a:ext cx="7091596" cy="1518959"/>
          </a:xfrm>
        </p:spPr>
        <p:txBody>
          <a:bodyPr>
            <a:normAutofit/>
          </a:bodyPr>
          <a:lstStyle/>
          <a:p>
            <a:pPr>
              <a:buFont typeface="Wingdings" panose="05000000000000000000" pitchFamily="2" charset="2"/>
              <a:buChar char="ü"/>
            </a:pPr>
            <a:r>
              <a:rPr lang="en-GB" sz="1600" dirty="0">
                <a:latin typeface="Nutmeg Light" panose="00000300000000000000" pitchFamily="50" charset="0"/>
              </a:rPr>
              <a:t>Internal issues, NCRs, training</a:t>
            </a:r>
          </a:p>
          <a:p>
            <a:pPr>
              <a:buFont typeface="Wingdings" panose="05000000000000000000" pitchFamily="2" charset="2"/>
              <a:buChar char="ü"/>
            </a:pPr>
            <a:r>
              <a:rPr lang="en-GB" sz="1600" dirty="0">
                <a:latin typeface="Nutmeg Light" panose="00000300000000000000" pitchFamily="50" charset="0"/>
              </a:rPr>
              <a:t>Macro-environmental changes</a:t>
            </a:r>
          </a:p>
          <a:p>
            <a:pPr>
              <a:buFont typeface="Wingdings" panose="05000000000000000000" pitchFamily="2" charset="2"/>
              <a:buChar char="ü"/>
            </a:pPr>
            <a:r>
              <a:rPr lang="en-GB" sz="1600" dirty="0">
                <a:latin typeface="Nutmeg Light" panose="00000300000000000000" pitchFamily="50" charset="0"/>
              </a:rPr>
              <a:t>Inspections</a:t>
            </a:r>
          </a:p>
          <a:p>
            <a:pPr>
              <a:buFont typeface="Wingdings" panose="05000000000000000000" pitchFamily="2" charset="2"/>
              <a:buChar char="ü"/>
            </a:pPr>
            <a:r>
              <a:rPr lang="en-GB" sz="1600" dirty="0">
                <a:latin typeface="Nutmeg Light" panose="00000300000000000000" pitchFamily="50" charset="0"/>
              </a:rPr>
              <a:t>Policies &amp; documentation</a:t>
            </a:r>
          </a:p>
        </p:txBody>
      </p:sp>
      <p:sp>
        <p:nvSpPr>
          <p:cNvPr id="9" name="Content Placeholder 3">
            <a:extLst>
              <a:ext uri="{FF2B5EF4-FFF2-40B4-BE49-F238E27FC236}">
                <a16:creationId xmlns:a16="http://schemas.microsoft.com/office/drawing/2014/main" id="{74B4A59E-79ED-4717-9428-1702E7FAC724}"/>
              </a:ext>
            </a:extLst>
          </p:cNvPr>
          <p:cNvSpPr txBox="1">
            <a:spLocks/>
          </p:cNvSpPr>
          <p:nvPr/>
        </p:nvSpPr>
        <p:spPr>
          <a:xfrm>
            <a:off x="4769329" y="3501682"/>
            <a:ext cx="7091596" cy="15189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GB" sz="1600" dirty="0">
                <a:latin typeface="Nutmeg Light" panose="00000300000000000000" pitchFamily="50" charset="0"/>
              </a:rPr>
              <a:t>Process reviews </a:t>
            </a:r>
          </a:p>
          <a:p>
            <a:pPr>
              <a:buFont typeface="Wingdings" panose="05000000000000000000" pitchFamily="2" charset="2"/>
              <a:buChar char="ü"/>
            </a:pPr>
            <a:r>
              <a:rPr lang="en-GB" sz="1600" dirty="0">
                <a:latin typeface="Nutmeg Light" panose="00000300000000000000" pitchFamily="50" charset="0"/>
              </a:rPr>
              <a:t>Culture health checks</a:t>
            </a:r>
          </a:p>
          <a:p>
            <a:pPr>
              <a:buFont typeface="Wingdings" panose="05000000000000000000" pitchFamily="2" charset="2"/>
              <a:buChar char="ü"/>
            </a:pPr>
            <a:r>
              <a:rPr lang="en-GB" sz="1600" dirty="0">
                <a:latin typeface="Nutmeg Light" panose="00000300000000000000" pitchFamily="50" charset="0"/>
              </a:rPr>
              <a:t>Department audits</a:t>
            </a:r>
          </a:p>
          <a:p>
            <a:pPr>
              <a:buFont typeface="Wingdings" panose="05000000000000000000" pitchFamily="2" charset="2"/>
              <a:buChar char="ü"/>
            </a:pPr>
            <a:r>
              <a:rPr lang="en-GB" sz="1600" dirty="0">
                <a:latin typeface="Nutmeg Light" panose="00000300000000000000" pitchFamily="50" charset="0"/>
              </a:rPr>
              <a:t>Risk and opportunity identification</a:t>
            </a:r>
          </a:p>
          <a:p>
            <a:pPr marL="0" indent="0">
              <a:buNone/>
            </a:pPr>
            <a:endParaRPr lang="en-GB" sz="1600" dirty="0">
              <a:latin typeface="Nutmeg Light" panose="00000300000000000000" pitchFamily="50" charset="0"/>
            </a:endParaRPr>
          </a:p>
        </p:txBody>
      </p:sp>
      <p:sp>
        <p:nvSpPr>
          <p:cNvPr id="10" name="Content Placeholder 3">
            <a:extLst>
              <a:ext uri="{FF2B5EF4-FFF2-40B4-BE49-F238E27FC236}">
                <a16:creationId xmlns:a16="http://schemas.microsoft.com/office/drawing/2014/main" id="{F1838229-3A28-4212-9BE2-A0204BD128C6}"/>
              </a:ext>
            </a:extLst>
          </p:cNvPr>
          <p:cNvSpPr txBox="1">
            <a:spLocks/>
          </p:cNvSpPr>
          <p:nvPr/>
        </p:nvSpPr>
        <p:spPr>
          <a:xfrm>
            <a:off x="6420423" y="5083390"/>
            <a:ext cx="7091596" cy="15189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GB" sz="1600" dirty="0">
                <a:latin typeface="Nutmeg Light" panose="00000300000000000000" pitchFamily="50" charset="0"/>
              </a:rPr>
              <a:t>Reports</a:t>
            </a:r>
          </a:p>
          <a:p>
            <a:pPr>
              <a:buFont typeface="Wingdings" panose="05000000000000000000" pitchFamily="2" charset="2"/>
              <a:buChar char="ü"/>
            </a:pPr>
            <a:r>
              <a:rPr lang="en-GB" sz="1600" dirty="0">
                <a:latin typeface="Nutmeg Light" panose="00000300000000000000" pitchFamily="50" charset="0"/>
              </a:rPr>
              <a:t>Business continuity </a:t>
            </a:r>
          </a:p>
          <a:p>
            <a:pPr>
              <a:buFont typeface="Wingdings" panose="05000000000000000000" pitchFamily="2" charset="2"/>
              <a:buChar char="ü"/>
            </a:pPr>
            <a:r>
              <a:rPr lang="en-GB" sz="1600" dirty="0">
                <a:latin typeface="Nutmeg Light" panose="00000300000000000000" pitchFamily="50" charset="0"/>
              </a:rPr>
              <a:t>Workflows / CAPA</a:t>
            </a:r>
          </a:p>
          <a:p>
            <a:pPr>
              <a:buFont typeface="Wingdings" panose="05000000000000000000" pitchFamily="2" charset="2"/>
              <a:buChar char="ü"/>
            </a:pPr>
            <a:r>
              <a:rPr lang="en-GB" sz="1600" dirty="0">
                <a:latin typeface="Nutmeg Light" panose="00000300000000000000" pitchFamily="50" charset="0"/>
              </a:rPr>
              <a:t>Business improvement  </a:t>
            </a:r>
          </a:p>
          <a:p>
            <a:pPr>
              <a:buFont typeface="Wingdings" panose="05000000000000000000" pitchFamily="2" charset="2"/>
              <a:buChar char="ü"/>
            </a:pPr>
            <a:endParaRPr lang="en-GB" sz="1600" dirty="0">
              <a:latin typeface="Nutmeg Light" panose="00000300000000000000" pitchFamily="50" charset="0"/>
            </a:endParaRPr>
          </a:p>
        </p:txBody>
      </p:sp>
      <p:pic>
        <p:nvPicPr>
          <p:cNvPr id="12" name="Picture 11">
            <a:extLst>
              <a:ext uri="{FF2B5EF4-FFF2-40B4-BE49-F238E27FC236}">
                <a16:creationId xmlns:a16="http://schemas.microsoft.com/office/drawing/2014/main" id="{2420BA8B-2DC6-4CFA-8AE5-3037821593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95377" y="3310965"/>
            <a:ext cx="2389232" cy="1494356"/>
          </a:xfrm>
          <a:prstGeom prst="rect">
            <a:avLst/>
          </a:prstGeom>
        </p:spPr>
      </p:pic>
      <p:pic>
        <p:nvPicPr>
          <p:cNvPr id="14" name="Picture 13">
            <a:extLst>
              <a:ext uri="{FF2B5EF4-FFF2-40B4-BE49-F238E27FC236}">
                <a16:creationId xmlns:a16="http://schemas.microsoft.com/office/drawing/2014/main" id="{0E9BDF37-8069-48F1-BF2B-DB75B21525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586390" y="4948360"/>
            <a:ext cx="2407205" cy="1575888"/>
          </a:xfrm>
          <a:prstGeom prst="rect">
            <a:avLst/>
          </a:prstGeom>
        </p:spPr>
      </p:pic>
      <p:sp>
        <p:nvSpPr>
          <p:cNvPr id="3" name="Rectangle: Rounded Corners 2">
            <a:extLst>
              <a:ext uri="{FF2B5EF4-FFF2-40B4-BE49-F238E27FC236}">
                <a16:creationId xmlns:a16="http://schemas.microsoft.com/office/drawing/2014/main" id="{576E9649-408B-44B9-811A-E453E7A0BAAF}"/>
              </a:ext>
            </a:extLst>
          </p:cNvPr>
          <p:cNvSpPr/>
          <p:nvPr/>
        </p:nvSpPr>
        <p:spPr>
          <a:xfrm>
            <a:off x="575734" y="1682044"/>
            <a:ext cx="8877986" cy="4920305"/>
          </a:xfrm>
          <a:prstGeom prst="roundRect">
            <a:avLst>
              <a:gd name="adj" fmla="val 4133"/>
            </a:avLst>
          </a:prstGeom>
          <a:noFill/>
          <a:ln w="38100">
            <a:solidFill>
              <a:srgbClr val="47D7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19495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1393</Words>
  <Application>Microsoft Office PowerPoint</Application>
  <PresentationFormat>Widescreen</PresentationFormat>
  <Paragraphs>276</Paragraphs>
  <Slides>26</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Calibri</vt:lpstr>
      <vt:lpstr>Calibri Light</vt:lpstr>
      <vt:lpstr>Nutmeg Extra Bold</vt:lpstr>
      <vt:lpstr>Nutmeg Headline</vt:lpstr>
      <vt:lpstr>Nutmeg Headline Black</vt:lpstr>
      <vt:lpstr>Nutmeg Headline Book</vt:lpstr>
      <vt:lpstr>Nutmeg Light</vt:lpstr>
      <vt:lpstr>Wingdings</vt:lpstr>
      <vt:lpstr>Office Theme</vt:lpstr>
      <vt:lpstr>Custom Design</vt:lpstr>
      <vt:lpstr>Welcome: How to use this presentation</vt:lpstr>
      <vt:lpstr>We need a stronger GRC system</vt:lpstr>
      <vt:lpstr>“I don’t have visibility of what is happening. I need a picture of the business.”  - CEO  </vt:lpstr>
      <vt:lpstr>PowerPoint Presentation</vt:lpstr>
      <vt:lpstr>PowerPoint Presentation</vt:lpstr>
      <vt:lpstr>Three lines of defence </vt:lpstr>
      <vt:lpstr>Context</vt:lpstr>
      <vt:lpstr>Our solution</vt:lpstr>
      <vt:lpstr>The GRC vision</vt:lpstr>
      <vt:lpstr>What is the solution? </vt:lpstr>
      <vt:lpstr>One single source of truth:  50+ ways organisations use EQMS</vt:lpstr>
      <vt:lpstr>Why EQMS?</vt:lpstr>
      <vt:lpstr>Understand the modules</vt:lpstr>
      <vt:lpstr>Dashboard</vt:lpstr>
      <vt:lpstr>Document Manager</vt:lpstr>
      <vt:lpstr>Workflows</vt:lpstr>
      <vt:lpstr>Control information</vt:lpstr>
      <vt:lpstr>Search</vt:lpstr>
      <vt:lpstr>Control information</vt:lpstr>
      <vt:lpstr>Training records</vt:lpstr>
      <vt:lpstr>Manage Risk</vt:lpstr>
      <vt:lpstr>Audit Manager</vt:lpstr>
      <vt:lpstr>Implementation</vt:lpstr>
      <vt:lpstr>What to expect</vt:lpstr>
      <vt:lpstr>3 things to do now: </vt:lpstr>
      <vt:lpstr>Questions?   Talk to Qualsys sales@qualsys.co.uk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EQMS: Sirus case study</dc:title>
  <dc:creator>Emily Hill</dc:creator>
  <cp:lastModifiedBy>Emily Hill</cp:lastModifiedBy>
  <cp:revision>14</cp:revision>
  <dcterms:created xsi:type="dcterms:W3CDTF">2019-03-22T06:13:16Z</dcterms:created>
  <dcterms:modified xsi:type="dcterms:W3CDTF">2019-04-03T09:01:59Z</dcterms:modified>
</cp:coreProperties>
</file>